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  <p:sldMasterId id="2147483676" r:id="rId2"/>
  </p:sldMasterIdLst>
  <p:notesMasterIdLst>
    <p:notesMasterId r:id="rId65"/>
  </p:notesMasterIdLst>
  <p:sldIdLst>
    <p:sldId id="368" r:id="rId3"/>
    <p:sldId id="533" r:id="rId4"/>
    <p:sldId id="534" r:id="rId5"/>
    <p:sldId id="513" r:id="rId6"/>
    <p:sldId id="514" r:id="rId7"/>
    <p:sldId id="535" r:id="rId8"/>
    <p:sldId id="536" r:id="rId9"/>
    <p:sldId id="537" r:id="rId10"/>
    <p:sldId id="463" r:id="rId11"/>
    <p:sldId id="473" r:id="rId12"/>
    <p:sldId id="528" r:id="rId13"/>
    <p:sldId id="488" r:id="rId14"/>
    <p:sldId id="543" r:id="rId15"/>
    <p:sldId id="532" r:id="rId16"/>
    <p:sldId id="492" r:id="rId17"/>
    <p:sldId id="548" r:id="rId18"/>
    <p:sldId id="493" r:id="rId19"/>
    <p:sldId id="494" r:id="rId20"/>
    <p:sldId id="497" r:id="rId21"/>
    <p:sldId id="495" r:id="rId22"/>
    <p:sldId id="531" r:id="rId23"/>
    <p:sldId id="542" r:id="rId24"/>
    <p:sldId id="496" r:id="rId25"/>
    <p:sldId id="530" r:id="rId26"/>
    <p:sldId id="529" r:id="rId27"/>
    <p:sldId id="540" r:id="rId28"/>
    <p:sldId id="498" r:id="rId29"/>
    <p:sldId id="541" r:id="rId30"/>
    <p:sldId id="539" r:id="rId31"/>
    <p:sldId id="502" r:id="rId32"/>
    <p:sldId id="503" r:id="rId33"/>
    <p:sldId id="504" r:id="rId34"/>
    <p:sldId id="501" r:id="rId35"/>
    <p:sldId id="545" r:id="rId36"/>
    <p:sldId id="546" r:id="rId37"/>
    <p:sldId id="547" r:id="rId38"/>
    <p:sldId id="538" r:id="rId39"/>
    <p:sldId id="468" r:id="rId40"/>
    <p:sldId id="472" r:id="rId41"/>
    <p:sldId id="469" r:id="rId42"/>
    <p:sldId id="487" r:id="rId43"/>
    <p:sldId id="470" r:id="rId44"/>
    <p:sldId id="484" r:id="rId45"/>
    <p:sldId id="485" r:id="rId46"/>
    <p:sldId id="499" r:id="rId47"/>
    <p:sldId id="544" r:id="rId48"/>
    <p:sldId id="550" r:id="rId49"/>
    <p:sldId id="553" r:id="rId50"/>
    <p:sldId id="551" r:id="rId51"/>
    <p:sldId id="552" r:id="rId52"/>
    <p:sldId id="549" r:id="rId53"/>
    <p:sldId id="476" r:id="rId54"/>
    <p:sldId id="474" r:id="rId55"/>
    <p:sldId id="479" r:id="rId56"/>
    <p:sldId id="480" r:id="rId57"/>
    <p:sldId id="481" r:id="rId58"/>
    <p:sldId id="477" r:id="rId59"/>
    <p:sldId id="482" r:id="rId60"/>
    <p:sldId id="465" r:id="rId61"/>
    <p:sldId id="483" r:id="rId62"/>
    <p:sldId id="450" r:id="rId63"/>
    <p:sldId id="456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00"/>
    <a:srgbClr val="FFFFFF"/>
    <a:srgbClr val="FFA6A6"/>
    <a:srgbClr val="F30C1A"/>
    <a:srgbClr val="45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01"/>
    <p:restoredTop sz="92974"/>
  </p:normalViewPr>
  <p:slideViewPr>
    <p:cSldViewPr snapToGrid="0" snapToObjects="1">
      <p:cViewPr varScale="1">
        <p:scale>
          <a:sx n="84" d="100"/>
          <a:sy n="84" d="100"/>
        </p:scale>
        <p:origin x="216" y="47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B150-5194-DD49-8A85-435786067C1E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484D8-9EA4-D248-98EE-75F521D8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B6993D-3A93-6243-A60E-E50D2CF51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5053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00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6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248" y="301003"/>
            <a:ext cx="1137461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P4: Programmable </a:t>
            </a:r>
            <a:r>
              <a:rPr lang="en-US" dirty="0" err="1"/>
              <a:t>Dataplane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40EDA-893E-014C-BDD9-689205804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140" y="1298318"/>
            <a:ext cx="9424781" cy="5767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QuTech Delft</a:t>
            </a:r>
          </a:p>
          <a:p>
            <a:r>
              <a:rPr lang="en-US" dirty="0"/>
              <a:t>© Bruno Rijsman, </a:t>
            </a:r>
            <a:r>
              <a:rPr lang="en-US" dirty="0" err="1"/>
              <a:t>brunorijsman@gmail.com</a:t>
            </a:r>
            <a:r>
              <a:rPr lang="en-US" dirty="0"/>
              <a:t>, 12 September 2019 v1</a:t>
            </a:r>
          </a:p>
        </p:txBody>
      </p:sp>
    </p:spTree>
    <p:extLst>
      <p:ext uri="{BB962C8B-B14F-4D97-AF65-F5344CB8AC3E}">
        <p14:creationId xmlns:p14="http://schemas.microsoft.com/office/powerpoint/2010/main" val="180977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1366236"/>
            <a:ext cx="1174282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tx1"/>
                </a:solidFill>
                <a:effectLst/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8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A3220-FDEA-9841-A9E4-1B7B8997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365C-DB8B-494C-9245-A406D04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073" y="1239258"/>
            <a:ext cx="11333747" cy="493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328E-D2F5-D140-9BE0-63B73FACED6B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4298E-74A7-2B4F-86E6-4FF8CB28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8641" y="6356350"/>
            <a:ext cx="85303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91DD20-6356-0244-8BCC-FCE6011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359" y="6356350"/>
            <a:ext cx="1319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35BBD6-46AF-1C42-9684-9098412A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073" y="6343818"/>
            <a:ext cx="1251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22-Nov-2019</a:t>
            </a:r>
          </a:p>
        </p:txBody>
      </p:sp>
    </p:spTree>
    <p:extLst>
      <p:ext uri="{BB962C8B-B14F-4D97-AF65-F5344CB8AC3E}">
        <p14:creationId xmlns:p14="http://schemas.microsoft.com/office/powerpoint/2010/main" val="33345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39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niper.net/documentation/en_US/junos/information-products/pathway-pages/cos/config-guide-hierarchical-cos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annaypublications.com/portfolio/wp-content/uploads/2016/02/AppliedComms_A2.pdf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3345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meeting/102/materials/slides-102-rtgarea-those-who-do-not-learn-history-are-doomed-to-repeat-it-00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itytracker.com/id/1031009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d.com/2014/08/isp-bitcoin-theft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9B70-CB96-144B-9BF2-4E70205F2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68" y="5283708"/>
            <a:ext cx="11746970" cy="99731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Avenir Light" panose="020B0402020203020204" pitchFamily="34" charset="77"/>
              </a:rPr>
              <a:t>Protocol Design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44A51-9B3E-9246-9572-D5F2E9151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762" y="6088843"/>
            <a:ext cx="11374611" cy="769157"/>
          </a:xfrm>
        </p:spPr>
        <p:txBody>
          <a:bodyPr anchor="t" anchorCtr="0"/>
          <a:lstStyle/>
          <a:p>
            <a:r>
              <a:rPr lang="en-US" dirty="0">
                <a:solidFill>
                  <a:schemeClr val="bg1"/>
                </a:solidFill>
                <a:effectLst/>
                <a:latin typeface="Avenir Light" panose="020B0402020203020204" pitchFamily="34" charset="77"/>
              </a:rPr>
              <a:t>Version 1, Presented at QuTech (Delft) on 22 November 2019</a:t>
            </a:r>
          </a:p>
        </p:txBody>
      </p:sp>
    </p:spTree>
    <p:extLst>
      <p:ext uri="{BB962C8B-B14F-4D97-AF65-F5344CB8AC3E}">
        <p14:creationId xmlns:p14="http://schemas.microsoft.com/office/powerpoint/2010/main" val="190489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483206" y="3520735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50716" y="2878212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965" y="2856168"/>
            <a:ext cx="1146554" cy="1146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99704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BBB045-E01C-F646-8F12-85DAC4B1B8BB}"/>
              </a:ext>
            </a:extLst>
          </p:cNvPr>
          <p:cNvSpPr/>
          <p:nvPr/>
        </p:nvSpPr>
        <p:spPr>
          <a:xfrm>
            <a:off x="126561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71A60-60D4-8343-8D72-71763C4E37DC}"/>
              </a:ext>
            </a:extLst>
          </p:cNvPr>
          <p:cNvSpPr/>
          <p:nvPr/>
        </p:nvSpPr>
        <p:spPr>
          <a:xfrm>
            <a:off x="153417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C1B03A-202E-4D46-B1AE-D6C8DA2437A9}"/>
              </a:ext>
            </a:extLst>
          </p:cNvPr>
          <p:cNvSpPr/>
          <p:nvPr/>
        </p:nvSpPr>
        <p:spPr>
          <a:xfrm>
            <a:off x="180274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0205C-C3A7-C445-98AA-A6BCF52F1B38}"/>
              </a:ext>
            </a:extLst>
          </p:cNvPr>
          <p:cNvSpPr/>
          <p:nvPr/>
        </p:nvSpPr>
        <p:spPr>
          <a:xfrm>
            <a:off x="207130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3F6134-D572-0945-873C-957722EB3E72}"/>
              </a:ext>
            </a:extLst>
          </p:cNvPr>
          <p:cNvSpPr txBox="1"/>
          <p:nvPr/>
        </p:nvSpPr>
        <p:spPr>
          <a:xfrm>
            <a:off x="253855" y="5804123"/>
            <a:ext cx="11588261" cy="82337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here it is the receiver that is not keeping up; the network can keep up fine.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D9C68F-9A51-5B44-984C-ACD66F06FDA1}"/>
              </a:ext>
            </a:extLst>
          </p:cNvPr>
          <p:cNvSpPr/>
          <p:nvPr/>
        </p:nvSpPr>
        <p:spPr>
          <a:xfrm>
            <a:off x="233987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8E973A-EB16-1F4B-A1C6-627285041CAC}"/>
              </a:ext>
            </a:extLst>
          </p:cNvPr>
          <p:cNvSpPr/>
          <p:nvPr/>
        </p:nvSpPr>
        <p:spPr>
          <a:xfrm>
            <a:off x="260844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DE6D0F-FB7A-964F-AF74-C1ACD8FF7A6C}"/>
              </a:ext>
            </a:extLst>
          </p:cNvPr>
          <p:cNvSpPr/>
          <p:nvPr/>
        </p:nvSpPr>
        <p:spPr>
          <a:xfrm>
            <a:off x="287700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F09273-05F3-8844-A452-54B228CED2AF}"/>
              </a:ext>
            </a:extLst>
          </p:cNvPr>
          <p:cNvSpPr/>
          <p:nvPr/>
        </p:nvSpPr>
        <p:spPr>
          <a:xfrm>
            <a:off x="314557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67643D-C8EA-BB49-A5EC-3C5684E004F1}"/>
              </a:ext>
            </a:extLst>
          </p:cNvPr>
          <p:cNvSpPr/>
          <p:nvPr/>
        </p:nvSpPr>
        <p:spPr>
          <a:xfrm>
            <a:off x="341413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83C8FA-F3FD-814F-8B6B-E73A5C27FA5E}"/>
              </a:ext>
            </a:extLst>
          </p:cNvPr>
          <p:cNvSpPr/>
          <p:nvPr/>
        </p:nvSpPr>
        <p:spPr>
          <a:xfrm>
            <a:off x="368270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021E4C-F758-9044-A490-DDED635E6B5F}"/>
              </a:ext>
            </a:extLst>
          </p:cNvPr>
          <p:cNvSpPr/>
          <p:nvPr/>
        </p:nvSpPr>
        <p:spPr>
          <a:xfrm>
            <a:off x="395127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7154BC-0D46-4B49-A118-938F00F506BF}"/>
              </a:ext>
            </a:extLst>
          </p:cNvPr>
          <p:cNvSpPr/>
          <p:nvPr/>
        </p:nvSpPr>
        <p:spPr>
          <a:xfrm>
            <a:off x="421983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40500F-E48A-AD48-9242-E603BEA07D8E}"/>
              </a:ext>
            </a:extLst>
          </p:cNvPr>
          <p:cNvSpPr/>
          <p:nvPr/>
        </p:nvSpPr>
        <p:spPr>
          <a:xfrm>
            <a:off x="448840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3911F2-E9A9-E94C-8BF5-85A376492F8A}"/>
              </a:ext>
            </a:extLst>
          </p:cNvPr>
          <p:cNvSpPr/>
          <p:nvPr/>
        </p:nvSpPr>
        <p:spPr>
          <a:xfrm>
            <a:off x="475696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22E86B-0062-9345-91B3-0A967E9BE203}"/>
              </a:ext>
            </a:extLst>
          </p:cNvPr>
          <p:cNvSpPr/>
          <p:nvPr/>
        </p:nvSpPr>
        <p:spPr>
          <a:xfrm>
            <a:off x="502553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287B65-A15D-EC4F-ABFF-E82305581CAC}"/>
              </a:ext>
            </a:extLst>
          </p:cNvPr>
          <p:cNvSpPr/>
          <p:nvPr/>
        </p:nvSpPr>
        <p:spPr>
          <a:xfrm>
            <a:off x="529410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1FA644-BAEC-5D4F-A91F-0B40ABDF69E5}"/>
              </a:ext>
            </a:extLst>
          </p:cNvPr>
          <p:cNvSpPr/>
          <p:nvPr/>
        </p:nvSpPr>
        <p:spPr>
          <a:xfrm>
            <a:off x="556266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70A9A7-1663-BB46-825F-350A5F238110}"/>
              </a:ext>
            </a:extLst>
          </p:cNvPr>
          <p:cNvSpPr/>
          <p:nvPr/>
        </p:nvSpPr>
        <p:spPr>
          <a:xfrm>
            <a:off x="583123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80B1EE-FAF3-5742-8A0B-78158A0C95F1}"/>
              </a:ext>
            </a:extLst>
          </p:cNvPr>
          <p:cNvSpPr/>
          <p:nvPr/>
        </p:nvSpPr>
        <p:spPr>
          <a:xfrm>
            <a:off x="609979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749EC2-DE7D-D940-8CAE-113087FA7244}"/>
              </a:ext>
            </a:extLst>
          </p:cNvPr>
          <p:cNvSpPr/>
          <p:nvPr/>
        </p:nvSpPr>
        <p:spPr>
          <a:xfrm>
            <a:off x="636836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04526E-AA83-9746-9D66-CCFA175BF8B8}"/>
              </a:ext>
            </a:extLst>
          </p:cNvPr>
          <p:cNvSpPr/>
          <p:nvPr/>
        </p:nvSpPr>
        <p:spPr>
          <a:xfrm>
            <a:off x="663693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B27265-0101-5543-8E15-673EB87279D1}"/>
              </a:ext>
            </a:extLst>
          </p:cNvPr>
          <p:cNvSpPr/>
          <p:nvPr/>
        </p:nvSpPr>
        <p:spPr>
          <a:xfrm>
            <a:off x="690549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28F197-3CFE-9348-B2F4-DE24F0FDD194}"/>
              </a:ext>
            </a:extLst>
          </p:cNvPr>
          <p:cNvSpPr/>
          <p:nvPr/>
        </p:nvSpPr>
        <p:spPr>
          <a:xfrm>
            <a:off x="717406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5C4CD9-1EF4-0948-8AC0-5B5E1E6625A1}"/>
              </a:ext>
            </a:extLst>
          </p:cNvPr>
          <p:cNvSpPr/>
          <p:nvPr/>
        </p:nvSpPr>
        <p:spPr>
          <a:xfrm>
            <a:off x="744262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4BF289-D927-5848-9942-DF0FB0C01376}"/>
              </a:ext>
            </a:extLst>
          </p:cNvPr>
          <p:cNvSpPr/>
          <p:nvPr/>
        </p:nvSpPr>
        <p:spPr>
          <a:xfrm>
            <a:off x="771119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B4BF8F-ABDB-2943-B96F-6E55227958F7}"/>
              </a:ext>
            </a:extLst>
          </p:cNvPr>
          <p:cNvSpPr/>
          <p:nvPr/>
        </p:nvSpPr>
        <p:spPr>
          <a:xfrm>
            <a:off x="797976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675561-EA8D-B14E-BCE9-16219F50F102}"/>
              </a:ext>
            </a:extLst>
          </p:cNvPr>
          <p:cNvSpPr/>
          <p:nvPr/>
        </p:nvSpPr>
        <p:spPr>
          <a:xfrm>
            <a:off x="824832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A19EC2-9D1E-8746-8A3A-B7C9D847F54A}"/>
              </a:ext>
            </a:extLst>
          </p:cNvPr>
          <p:cNvSpPr/>
          <p:nvPr/>
        </p:nvSpPr>
        <p:spPr>
          <a:xfrm>
            <a:off x="851689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2A023C-FA6D-0A49-B122-0B10F163FCB3}"/>
              </a:ext>
            </a:extLst>
          </p:cNvPr>
          <p:cNvSpPr/>
          <p:nvPr/>
        </p:nvSpPr>
        <p:spPr>
          <a:xfrm>
            <a:off x="878545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D7FB14-F2BB-CC4C-8E6B-8E7D9480E842}"/>
              </a:ext>
            </a:extLst>
          </p:cNvPr>
          <p:cNvSpPr/>
          <p:nvPr/>
        </p:nvSpPr>
        <p:spPr>
          <a:xfrm>
            <a:off x="905402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394555-6073-B642-8670-5F4ED5A3393A}"/>
              </a:ext>
            </a:extLst>
          </p:cNvPr>
          <p:cNvSpPr/>
          <p:nvPr/>
        </p:nvSpPr>
        <p:spPr>
          <a:xfrm>
            <a:off x="932259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333511-5D09-2C43-ABEB-94C6CC017AA1}"/>
              </a:ext>
            </a:extLst>
          </p:cNvPr>
          <p:cNvSpPr/>
          <p:nvPr/>
        </p:nvSpPr>
        <p:spPr>
          <a:xfrm>
            <a:off x="959115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EEB872-7F29-024A-9A96-A83BCF6ADBDE}"/>
              </a:ext>
            </a:extLst>
          </p:cNvPr>
          <p:cNvSpPr/>
          <p:nvPr/>
        </p:nvSpPr>
        <p:spPr>
          <a:xfrm>
            <a:off x="1012828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C4F675-6BE8-6742-893B-E5176DD4AD01}"/>
              </a:ext>
            </a:extLst>
          </p:cNvPr>
          <p:cNvGrpSpPr/>
          <p:nvPr/>
        </p:nvGrpSpPr>
        <p:grpSpPr>
          <a:xfrm>
            <a:off x="9033651" y="4257234"/>
            <a:ext cx="816447" cy="331152"/>
            <a:chOff x="8442959" y="2961461"/>
            <a:chExt cx="1021931" cy="33115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17B4C8-6544-3241-B56F-2E498791A058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238A047-7652-4B4E-A4D2-1812EB222608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D7E9B8-A82E-C148-BC88-327603028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2176772-6FDE-554E-AED4-717903E912D2}"/>
              </a:ext>
            </a:extLst>
          </p:cNvPr>
          <p:cNvSpPr/>
          <p:nvPr/>
        </p:nvSpPr>
        <p:spPr>
          <a:xfrm>
            <a:off x="10539986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E7B29DB-A99C-C24C-9149-E40AD02B53C1}"/>
              </a:ext>
            </a:extLst>
          </p:cNvPr>
          <p:cNvSpPr/>
          <p:nvPr/>
        </p:nvSpPr>
        <p:spPr>
          <a:xfrm>
            <a:off x="1095168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3970CFF-E201-1F49-9875-17C6D937C034}"/>
              </a:ext>
            </a:extLst>
          </p:cNvPr>
          <p:cNvSpPr/>
          <p:nvPr/>
        </p:nvSpPr>
        <p:spPr>
          <a:xfrm rot="1778684">
            <a:off x="9890367" y="4651663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7B7C7F-1DB1-4E4B-B22D-0329573BA17C}"/>
              </a:ext>
            </a:extLst>
          </p:cNvPr>
          <p:cNvSpPr/>
          <p:nvPr/>
        </p:nvSpPr>
        <p:spPr>
          <a:xfrm rot="1778684">
            <a:off x="10195587" y="482148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05320D-E9F8-094D-9342-CE5A646C5FB3}"/>
              </a:ext>
            </a:extLst>
          </p:cNvPr>
          <p:cNvSpPr txBox="1"/>
          <p:nvPr/>
        </p:nvSpPr>
        <p:spPr>
          <a:xfrm>
            <a:off x="985797" y="4490800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5 packets per second (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20DEA7-77F0-184F-8476-F2D3AAFEF37F}"/>
              </a:ext>
            </a:extLst>
          </p:cNvPr>
          <p:cNvSpPr txBox="1"/>
          <p:nvPr/>
        </p:nvSpPr>
        <p:spPr>
          <a:xfrm>
            <a:off x="10083515" y="387579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Consume 3 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A42FABD-EB3C-A243-9E37-DEE3948A43D5}"/>
              </a:ext>
            </a:extLst>
          </p:cNvPr>
          <p:cNvSpPr txBox="1"/>
          <p:nvPr/>
        </p:nvSpPr>
        <p:spPr>
          <a:xfrm>
            <a:off x="10083515" y="504101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Drop 2 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3A7148-3A55-A641-9FDF-83E931EC00BD}"/>
              </a:ext>
            </a:extLst>
          </p:cNvPr>
          <p:cNvSpPr txBox="1"/>
          <p:nvPr/>
        </p:nvSpPr>
        <p:spPr>
          <a:xfrm>
            <a:off x="5808033" y="4958953"/>
            <a:ext cx="3444112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Receive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can absorb bursts but not sustained rate difference.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DF955A-3CF7-B14B-AB2A-675551846527}"/>
              </a:ext>
            </a:extLst>
          </p:cNvPr>
          <p:cNvCxnSpPr>
            <a:cxnSpLocks/>
          </p:cNvCxnSpPr>
          <p:nvPr/>
        </p:nvCxnSpPr>
        <p:spPr>
          <a:xfrm flipV="1">
            <a:off x="9143236" y="4646212"/>
            <a:ext cx="0" cy="312741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28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229">
            <a:extLst>
              <a:ext uri="{FF2B5EF4-FFF2-40B4-BE49-F238E27FC236}">
                <a16:creationId xmlns:a16="http://schemas.microsoft.com/office/drawing/2014/main" id="{F9A726ED-2DDD-B242-880B-1D01CF5EF9B4}"/>
              </a:ext>
            </a:extLst>
          </p:cNvPr>
          <p:cNvSpPr txBox="1"/>
          <p:nvPr/>
        </p:nvSpPr>
        <p:spPr>
          <a:xfrm>
            <a:off x="1104236" y="4679576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Qubit to be teleported</a:t>
            </a:r>
          </a:p>
          <a:p>
            <a:r>
              <a:rPr lang="en-US" i="1" dirty="0">
                <a:latin typeface="Avenir Book" panose="02000503020000020003" pitchFamily="2" charset="0"/>
              </a:rPr>
              <a:t>Sender never stores more than one “qubit to be sent” in memory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91FEAA7-66E3-2849-9124-2A55D3E98999}"/>
              </a:ext>
            </a:extLst>
          </p:cNvPr>
          <p:cNvSpPr txBox="1"/>
          <p:nvPr/>
        </p:nvSpPr>
        <p:spPr>
          <a:xfrm>
            <a:off x="2833743" y="4558500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dirty="0">
                <a:latin typeface="Avenir Book" panose="02000503020000020003" pitchFamily="2" charset="0"/>
              </a:rPr>
              <a:t>Qubit that has been teleported</a:t>
            </a:r>
          </a:p>
          <a:p>
            <a:pPr algn="r"/>
            <a:r>
              <a:rPr lang="en-US" i="1" dirty="0">
                <a:latin typeface="Avenir Book" panose="02000503020000020003" pitchFamily="2" charset="0"/>
              </a:rPr>
              <a:t>Receiver needs to store it in memory until it is consumed (measured)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996440" y="3520735"/>
            <a:ext cx="7315200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in quantum network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</a:t>
            </a:r>
            <a:r>
              <a:rPr lang="en-US" sz="3600" b="1" dirty="0">
                <a:latin typeface="Avenir Book" panose="02000503020000020003" pitchFamily="2" charset="0"/>
              </a:rPr>
              <a:t>qubits</a:t>
            </a:r>
            <a:r>
              <a:rPr lang="en-US" sz="3600" dirty="0">
                <a:latin typeface="Avenir Book" panose="02000503020000020003" pitchFamily="2" charset="0"/>
              </a:rPr>
              <a:t>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F5D06-C775-D045-BCFD-435B9ED4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4236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88E0FA6-2867-314F-90D7-EE80169600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3092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8874D61-76DB-2749-97AE-6833D3B94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5635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916789E-4172-D34C-9B28-166A0A060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1714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1104236" y="4301286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08339B-93E3-3745-B446-0C8B1D7E0950}"/>
              </a:ext>
            </a:extLst>
          </p:cNvPr>
          <p:cNvGrpSpPr/>
          <p:nvPr/>
        </p:nvGrpSpPr>
        <p:grpSpPr>
          <a:xfrm>
            <a:off x="1468548" y="4288450"/>
            <a:ext cx="8422920" cy="225527"/>
            <a:chOff x="1475041" y="4289580"/>
            <a:chExt cx="8422920" cy="22552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7E9EE4-3E61-BD46-A98C-9D78593F365F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F8B2C5D4-B86B-2F45-AE7F-AD0EB0E69FB5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03B3E914-641B-0441-A6F4-5024AE30D00B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9AD333B5-7765-0B46-AD34-797910882B5A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BF97B172-5822-E447-A834-99ED7C12EF3E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8D8F7BA6-ED6E-FA45-81B7-A7863DC2DD58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3A1791C5-E40F-5A44-93C8-4CD1415BBF62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D7F80941-3812-5345-B804-C93E4F1F7B2F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D02B3D8C-6BB3-3644-9634-2E18930D71F0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EA715D1C-7FDF-6A42-8EB5-C09D40A0557F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55302254-1CFB-FC47-8F04-B1B61EFB29B5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E8187A03-48AB-F043-81A6-EB6D33DDE5EB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765921D4-CBB8-504C-9C57-F6B4A67648EA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CAD038C3-B39F-5844-B2E8-D875EC2D3C23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56040F8D-B1A6-2C4E-A811-694D8C5231F4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9E96CAD0-1677-D143-B0BD-4BC221D1DDC8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8B49E3D0-39DA-7749-AC52-4722B83E7CED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A3892578-7721-A945-B913-C8D49BDE4666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C2CF3491-FA1D-D64E-AC60-AB84F1A811BA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32E06926-C38A-7A41-9604-D01CEEC55191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5EE1E32D-A420-A945-9366-2B3084CCB785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22283B88-68DC-5F40-A955-63CDA8DB8850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46E5FC9D-DEB0-A24E-91EA-9353EAC3A1DB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76AC67D1-ADB8-C04F-83F2-A10FABE84AEC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48EBCCDE-FDDB-7044-832F-05826DC3E188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BEC0C069-B370-A44F-9863-4CBBC5CAFF91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F88F8A7B-1E08-D146-B8D0-15163F6A4513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521A9699-070C-A345-8F78-D46EEC641CD6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Arc 46">
                <a:extLst>
                  <a:ext uri="{FF2B5EF4-FFF2-40B4-BE49-F238E27FC236}">
                    <a16:creationId xmlns:a16="http://schemas.microsoft.com/office/drawing/2014/main" id="{ED202728-95D1-3A4C-8336-B3710707EF38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C18DDB9D-3602-AE4C-924F-8CFB911B325F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181D1D57-93E9-AC45-A083-F3171516CBB8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8BCEA123-F80C-CF49-984F-909CCBFCFAAD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F1ACD012-3AEA-544F-9C85-0A4EDF6C3715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922EAC66-5602-A149-824B-A31DBD7C31BE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D143180B-30A5-AC47-90D6-EE9F0159B8F7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D3E32848-422A-F146-AA4C-058660880CF4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96D7DD9D-9602-9643-810E-77BE1E2C0070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F9597D5B-50B9-F040-A6B0-798E8E373BC9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836BA747-762A-E94E-97B3-779146DDC629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BD065A06-C581-814F-96CE-AD7EEE7B0B9D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A3C000FA-E73E-8445-A8EE-8B5083566BEA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7086AA73-1919-A84F-B23A-FC82CC0C0CF6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864DCB86-5F69-AE41-86E8-46CF966F576E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707E7423-D09B-8546-BA56-73EC2C726AD6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77EF31D2-CD4C-9048-9932-3129F4E3547C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02B3AD35-678C-3648-BC19-A0E86C618EFD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4F6C1A08-E350-3242-BD96-329F1C047F17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AED4358D-7249-9449-9C36-AFF015BE8E6E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F1AB4E95-DF06-D94C-8BAA-C212E5881A95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EFC8671-71A2-7043-BE6F-4403A358562C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7EED9E0-73E1-944E-A92F-DBA33C1D582C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5" name="Rectangle 284">
            <a:extLst>
              <a:ext uri="{FF2B5EF4-FFF2-40B4-BE49-F238E27FC236}">
                <a16:creationId xmlns:a16="http://schemas.microsoft.com/office/drawing/2014/main" id="{DF48940E-F295-EA4E-9F2A-9EB431F809F9}"/>
              </a:ext>
            </a:extLst>
          </p:cNvPr>
          <p:cNvSpPr/>
          <p:nvPr/>
        </p:nvSpPr>
        <p:spPr>
          <a:xfrm>
            <a:off x="1104236" y="483561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3CC328B2-D44F-4A46-8676-A63BD56125D5}"/>
              </a:ext>
            </a:extLst>
          </p:cNvPr>
          <p:cNvGrpSpPr/>
          <p:nvPr/>
        </p:nvGrpSpPr>
        <p:grpSpPr>
          <a:xfrm>
            <a:off x="1468548" y="4822781"/>
            <a:ext cx="8422920" cy="225527"/>
            <a:chOff x="1475041" y="4289580"/>
            <a:chExt cx="8422920" cy="225527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0337E432-981A-4E4B-AB33-6FF1792B96CA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290" name="Arc 289">
                <a:extLst>
                  <a:ext uri="{FF2B5EF4-FFF2-40B4-BE49-F238E27FC236}">
                    <a16:creationId xmlns:a16="http://schemas.microsoft.com/office/drawing/2014/main" id="{86B15DBE-1B02-5846-BB1E-76B936E4FC7F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Arc 290">
                <a:extLst>
                  <a:ext uri="{FF2B5EF4-FFF2-40B4-BE49-F238E27FC236}">
                    <a16:creationId xmlns:a16="http://schemas.microsoft.com/office/drawing/2014/main" id="{E8A91F16-7988-D042-B46F-A0B14FA9623D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Arc 291">
                <a:extLst>
                  <a:ext uri="{FF2B5EF4-FFF2-40B4-BE49-F238E27FC236}">
                    <a16:creationId xmlns:a16="http://schemas.microsoft.com/office/drawing/2014/main" id="{A1957828-E8FE-794B-8AF3-7A2429B9A61C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Arc 292">
                <a:extLst>
                  <a:ext uri="{FF2B5EF4-FFF2-40B4-BE49-F238E27FC236}">
                    <a16:creationId xmlns:a16="http://schemas.microsoft.com/office/drawing/2014/main" id="{7527E1CA-885B-E041-AF06-3E89D0797819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Arc 293">
                <a:extLst>
                  <a:ext uri="{FF2B5EF4-FFF2-40B4-BE49-F238E27FC236}">
                    <a16:creationId xmlns:a16="http://schemas.microsoft.com/office/drawing/2014/main" id="{73618BBD-34B5-F44D-93BC-AB906D3B0613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Arc 294">
                <a:extLst>
                  <a:ext uri="{FF2B5EF4-FFF2-40B4-BE49-F238E27FC236}">
                    <a16:creationId xmlns:a16="http://schemas.microsoft.com/office/drawing/2014/main" id="{12AC8604-8795-5841-9605-3CEB6E948CF0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Arc 295">
                <a:extLst>
                  <a:ext uri="{FF2B5EF4-FFF2-40B4-BE49-F238E27FC236}">
                    <a16:creationId xmlns:a16="http://schemas.microsoft.com/office/drawing/2014/main" id="{DBE3AB73-A716-B14D-9818-B3998BB26C01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Arc 296">
                <a:extLst>
                  <a:ext uri="{FF2B5EF4-FFF2-40B4-BE49-F238E27FC236}">
                    <a16:creationId xmlns:a16="http://schemas.microsoft.com/office/drawing/2014/main" id="{92B99641-8EB4-0241-8AB2-1A312E535FE4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Arc 297">
                <a:extLst>
                  <a:ext uri="{FF2B5EF4-FFF2-40B4-BE49-F238E27FC236}">
                    <a16:creationId xmlns:a16="http://schemas.microsoft.com/office/drawing/2014/main" id="{52AE6227-531C-9F4E-959A-15BCF4D0063D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9" name="Arc 298">
                <a:extLst>
                  <a:ext uri="{FF2B5EF4-FFF2-40B4-BE49-F238E27FC236}">
                    <a16:creationId xmlns:a16="http://schemas.microsoft.com/office/drawing/2014/main" id="{61137AE0-3FD4-7647-8DEC-1703BB669EE6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0" name="Arc 299">
                <a:extLst>
                  <a:ext uri="{FF2B5EF4-FFF2-40B4-BE49-F238E27FC236}">
                    <a16:creationId xmlns:a16="http://schemas.microsoft.com/office/drawing/2014/main" id="{9D1B02B4-579D-3A4A-9ED6-FAC77676D18C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Arc 300">
                <a:extLst>
                  <a:ext uri="{FF2B5EF4-FFF2-40B4-BE49-F238E27FC236}">
                    <a16:creationId xmlns:a16="http://schemas.microsoft.com/office/drawing/2014/main" id="{288DA1D5-5C5E-A44E-8F47-3DB374BE7F8C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Arc 301">
                <a:extLst>
                  <a:ext uri="{FF2B5EF4-FFF2-40B4-BE49-F238E27FC236}">
                    <a16:creationId xmlns:a16="http://schemas.microsoft.com/office/drawing/2014/main" id="{D41E0F12-6617-A746-A353-FF20167B0B43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Arc 302">
                <a:extLst>
                  <a:ext uri="{FF2B5EF4-FFF2-40B4-BE49-F238E27FC236}">
                    <a16:creationId xmlns:a16="http://schemas.microsoft.com/office/drawing/2014/main" id="{9C792D22-BE5D-DE4C-8908-94E9C14E4805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Arc 303">
                <a:extLst>
                  <a:ext uri="{FF2B5EF4-FFF2-40B4-BE49-F238E27FC236}">
                    <a16:creationId xmlns:a16="http://schemas.microsoft.com/office/drawing/2014/main" id="{206C3A0F-3F09-4D4D-A936-AEA230EEF68B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Arc 304">
                <a:extLst>
                  <a:ext uri="{FF2B5EF4-FFF2-40B4-BE49-F238E27FC236}">
                    <a16:creationId xmlns:a16="http://schemas.microsoft.com/office/drawing/2014/main" id="{5D6E9767-42EA-3D41-8792-337ED58757C3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Arc 305">
                <a:extLst>
                  <a:ext uri="{FF2B5EF4-FFF2-40B4-BE49-F238E27FC236}">
                    <a16:creationId xmlns:a16="http://schemas.microsoft.com/office/drawing/2014/main" id="{A25D5A05-0555-2C45-871D-4F2197EEFEFF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Arc 306">
                <a:extLst>
                  <a:ext uri="{FF2B5EF4-FFF2-40B4-BE49-F238E27FC236}">
                    <a16:creationId xmlns:a16="http://schemas.microsoft.com/office/drawing/2014/main" id="{53BC3015-DA1E-B04E-9308-16143A860A0C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8" name="Arc 307">
                <a:extLst>
                  <a:ext uri="{FF2B5EF4-FFF2-40B4-BE49-F238E27FC236}">
                    <a16:creationId xmlns:a16="http://schemas.microsoft.com/office/drawing/2014/main" id="{53681944-F992-ED4C-8031-FC6FC35E38F9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9" name="Arc 308">
                <a:extLst>
                  <a:ext uri="{FF2B5EF4-FFF2-40B4-BE49-F238E27FC236}">
                    <a16:creationId xmlns:a16="http://schemas.microsoft.com/office/drawing/2014/main" id="{412F14F2-6CE6-3A4D-8682-01AD59B6B3C8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Arc 309">
                <a:extLst>
                  <a:ext uri="{FF2B5EF4-FFF2-40B4-BE49-F238E27FC236}">
                    <a16:creationId xmlns:a16="http://schemas.microsoft.com/office/drawing/2014/main" id="{B896ADFC-DADE-F14A-A72A-92652E7D39C7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1" name="Arc 310">
                <a:extLst>
                  <a:ext uri="{FF2B5EF4-FFF2-40B4-BE49-F238E27FC236}">
                    <a16:creationId xmlns:a16="http://schemas.microsoft.com/office/drawing/2014/main" id="{2F6805DC-B71D-2247-8E21-3BF4ACDC7186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Arc 311">
                <a:extLst>
                  <a:ext uri="{FF2B5EF4-FFF2-40B4-BE49-F238E27FC236}">
                    <a16:creationId xmlns:a16="http://schemas.microsoft.com/office/drawing/2014/main" id="{414F3024-CF94-D741-BBF9-53D8A37BBAE3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Arc 312">
                <a:extLst>
                  <a:ext uri="{FF2B5EF4-FFF2-40B4-BE49-F238E27FC236}">
                    <a16:creationId xmlns:a16="http://schemas.microsoft.com/office/drawing/2014/main" id="{4B50DDAB-6565-AD42-A7EF-E7A5ABBEFB77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4" name="Arc 313">
                <a:extLst>
                  <a:ext uri="{FF2B5EF4-FFF2-40B4-BE49-F238E27FC236}">
                    <a16:creationId xmlns:a16="http://schemas.microsoft.com/office/drawing/2014/main" id="{76B1C17C-5024-F349-B727-D50C9008C8A7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5" name="Arc 314">
                <a:extLst>
                  <a:ext uri="{FF2B5EF4-FFF2-40B4-BE49-F238E27FC236}">
                    <a16:creationId xmlns:a16="http://schemas.microsoft.com/office/drawing/2014/main" id="{72E9BC9F-ACF3-8343-8605-14156C17D3E4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Arc 315">
                <a:extLst>
                  <a:ext uri="{FF2B5EF4-FFF2-40B4-BE49-F238E27FC236}">
                    <a16:creationId xmlns:a16="http://schemas.microsoft.com/office/drawing/2014/main" id="{1E35CE07-24ED-3F44-A46C-87B80B81C522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7" name="Arc 316">
                <a:extLst>
                  <a:ext uri="{FF2B5EF4-FFF2-40B4-BE49-F238E27FC236}">
                    <a16:creationId xmlns:a16="http://schemas.microsoft.com/office/drawing/2014/main" id="{A28A6375-FC3E-174E-8C0B-2BE3E325CFCD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8" name="Arc 317">
                <a:extLst>
                  <a:ext uri="{FF2B5EF4-FFF2-40B4-BE49-F238E27FC236}">
                    <a16:creationId xmlns:a16="http://schemas.microsoft.com/office/drawing/2014/main" id="{436B5F5B-75E3-944C-8D97-C02578E30D96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Arc 318">
                <a:extLst>
                  <a:ext uri="{FF2B5EF4-FFF2-40B4-BE49-F238E27FC236}">
                    <a16:creationId xmlns:a16="http://schemas.microsoft.com/office/drawing/2014/main" id="{CE127F87-6E88-0E44-8D30-654DF3A95627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0" name="Arc 319">
                <a:extLst>
                  <a:ext uri="{FF2B5EF4-FFF2-40B4-BE49-F238E27FC236}">
                    <a16:creationId xmlns:a16="http://schemas.microsoft.com/office/drawing/2014/main" id="{6039DC3F-EA5F-C44A-8D5F-A6E62151068E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1" name="Arc 320">
                <a:extLst>
                  <a:ext uri="{FF2B5EF4-FFF2-40B4-BE49-F238E27FC236}">
                    <a16:creationId xmlns:a16="http://schemas.microsoft.com/office/drawing/2014/main" id="{ACA925C6-8CA6-5640-9D48-A30BA7ADB6CE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Arc 321">
                <a:extLst>
                  <a:ext uri="{FF2B5EF4-FFF2-40B4-BE49-F238E27FC236}">
                    <a16:creationId xmlns:a16="http://schemas.microsoft.com/office/drawing/2014/main" id="{DEB72749-AB28-8A44-8D82-0D750B61C01D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3" name="Arc 322">
                <a:extLst>
                  <a:ext uri="{FF2B5EF4-FFF2-40B4-BE49-F238E27FC236}">
                    <a16:creationId xmlns:a16="http://schemas.microsoft.com/office/drawing/2014/main" id="{8B102546-34D6-BF4D-ACD6-60C045DB647C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4" name="Arc 323">
                <a:extLst>
                  <a:ext uri="{FF2B5EF4-FFF2-40B4-BE49-F238E27FC236}">
                    <a16:creationId xmlns:a16="http://schemas.microsoft.com/office/drawing/2014/main" id="{E891179C-51DB-CB48-A4E3-55AF270DB7C7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5" name="Arc 324">
                <a:extLst>
                  <a:ext uri="{FF2B5EF4-FFF2-40B4-BE49-F238E27FC236}">
                    <a16:creationId xmlns:a16="http://schemas.microsoft.com/office/drawing/2014/main" id="{F5000AD0-FFD4-7242-9C62-DEDCB7A47CC0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6" name="Arc 325">
                <a:extLst>
                  <a:ext uri="{FF2B5EF4-FFF2-40B4-BE49-F238E27FC236}">
                    <a16:creationId xmlns:a16="http://schemas.microsoft.com/office/drawing/2014/main" id="{23122E89-D0AD-264B-9581-90A074927F78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7" name="Arc 326">
                <a:extLst>
                  <a:ext uri="{FF2B5EF4-FFF2-40B4-BE49-F238E27FC236}">
                    <a16:creationId xmlns:a16="http://schemas.microsoft.com/office/drawing/2014/main" id="{489BA1FF-F2A8-8C4D-A21D-91A22773C13C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8" name="Arc 327">
                <a:extLst>
                  <a:ext uri="{FF2B5EF4-FFF2-40B4-BE49-F238E27FC236}">
                    <a16:creationId xmlns:a16="http://schemas.microsoft.com/office/drawing/2014/main" id="{76446FF1-953B-3843-A015-963462C59548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Arc 328">
                <a:extLst>
                  <a:ext uri="{FF2B5EF4-FFF2-40B4-BE49-F238E27FC236}">
                    <a16:creationId xmlns:a16="http://schemas.microsoft.com/office/drawing/2014/main" id="{87FE7AA4-262A-FE4B-A1EB-38C415F33160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0" name="Arc 329">
                <a:extLst>
                  <a:ext uri="{FF2B5EF4-FFF2-40B4-BE49-F238E27FC236}">
                    <a16:creationId xmlns:a16="http://schemas.microsoft.com/office/drawing/2014/main" id="{7746ED6F-7A0C-024A-AA77-DF283F2F2D91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1" name="Arc 330">
                <a:extLst>
                  <a:ext uri="{FF2B5EF4-FFF2-40B4-BE49-F238E27FC236}">
                    <a16:creationId xmlns:a16="http://schemas.microsoft.com/office/drawing/2014/main" id="{C89A57EE-CA52-6447-B7DF-EBA2BD2E1936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2" name="Arc 331">
                <a:extLst>
                  <a:ext uri="{FF2B5EF4-FFF2-40B4-BE49-F238E27FC236}">
                    <a16:creationId xmlns:a16="http://schemas.microsoft.com/office/drawing/2014/main" id="{4C3C0695-4F15-E044-A7C4-2A10260D59D3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3" name="Arc 332">
                <a:extLst>
                  <a:ext uri="{FF2B5EF4-FFF2-40B4-BE49-F238E27FC236}">
                    <a16:creationId xmlns:a16="http://schemas.microsoft.com/office/drawing/2014/main" id="{083A9BB8-F050-A147-8D3C-76AF3CC11CF7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4" name="Arc 333">
                <a:extLst>
                  <a:ext uri="{FF2B5EF4-FFF2-40B4-BE49-F238E27FC236}">
                    <a16:creationId xmlns:a16="http://schemas.microsoft.com/office/drawing/2014/main" id="{7D88E960-05A1-7845-B629-1D6B516809D6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5" name="Arc 334">
                <a:extLst>
                  <a:ext uri="{FF2B5EF4-FFF2-40B4-BE49-F238E27FC236}">
                    <a16:creationId xmlns:a16="http://schemas.microsoft.com/office/drawing/2014/main" id="{A5770906-1FBA-6340-BF68-D53CF8AEDF43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6" name="Arc 335">
                <a:extLst>
                  <a:ext uri="{FF2B5EF4-FFF2-40B4-BE49-F238E27FC236}">
                    <a16:creationId xmlns:a16="http://schemas.microsoft.com/office/drawing/2014/main" id="{86CFDFAE-EB98-6D41-AF20-1B17FCA26AD5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7" name="Arc 336">
                <a:extLst>
                  <a:ext uri="{FF2B5EF4-FFF2-40B4-BE49-F238E27FC236}">
                    <a16:creationId xmlns:a16="http://schemas.microsoft.com/office/drawing/2014/main" id="{D8AC9A45-68CB-BE41-9E0F-83C94B9E805F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CFD4D7A-3BE1-F045-9DC0-2C068C80336D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8453A425-0F5A-3145-886F-763C51127DCC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3774D5E-5003-9247-8324-253F29F1F4DC}"/>
              </a:ext>
            </a:extLst>
          </p:cNvPr>
          <p:cNvSpPr/>
          <p:nvPr/>
        </p:nvSpPr>
        <p:spPr>
          <a:xfrm>
            <a:off x="1104236" y="5369948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C60EDCB5-F7D9-9549-8DD7-4BF2E2507022}"/>
              </a:ext>
            </a:extLst>
          </p:cNvPr>
          <p:cNvGrpSpPr/>
          <p:nvPr/>
        </p:nvGrpSpPr>
        <p:grpSpPr>
          <a:xfrm>
            <a:off x="1468548" y="5357112"/>
            <a:ext cx="8422920" cy="225527"/>
            <a:chOff x="1475041" y="4289580"/>
            <a:chExt cx="8422920" cy="225527"/>
          </a:xfrm>
        </p:grpSpPr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74FCEBA0-9F03-294A-B2A0-934A20C017FE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344" name="Arc 343">
                <a:extLst>
                  <a:ext uri="{FF2B5EF4-FFF2-40B4-BE49-F238E27FC236}">
                    <a16:creationId xmlns:a16="http://schemas.microsoft.com/office/drawing/2014/main" id="{6D399DF6-1854-704C-B470-2FECBA996008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" name="Arc 344">
                <a:extLst>
                  <a:ext uri="{FF2B5EF4-FFF2-40B4-BE49-F238E27FC236}">
                    <a16:creationId xmlns:a16="http://schemas.microsoft.com/office/drawing/2014/main" id="{AB2C1574-EBE4-F64E-B585-6540D6841D98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6" name="Arc 345">
                <a:extLst>
                  <a:ext uri="{FF2B5EF4-FFF2-40B4-BE49-F238E27FC236}">
                    <a16:creationId xmlns:a16="http://schemas.microsoft.com/office/drawing/2014/main" id="{4671DE8B-2ECF-494F-9940-518DFBB34146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7" name="Arc 346">
                <a:extLst>
                  <a:ext uri="{FF2B5EF4-FFF2-40B4-BE49-F238E27FC236}">
                    <a16:creationId xmlns:a16="http://schemas.microsoft.com/office/drawing/2014/main" id="{5DE61C4A-85BB-F143-85A7-6436B6087407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8" name="Arc 347">
                <a:extLst>
                  <a:ext uri="{FF2B5EF4-FFF2-40B4-BE49-F238E27FC236}">
                    <a16:creationId xmlns:a16="http://schemas.microsoft.com/office/drawing/2014/main" id="{08B42CF1-5D4A-F14B-BFB2-871A6DBA8533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9" name="Arc 348">
                <a:extLst>
                  <a:ext uri="{FF2B5EF4-FFF2-40B4-BE49-F238E27FC236}">
                    <a16:creationId xmlns:a16="http://schemas.microsoft.com/office/drawing/2014/main" id="{4BEE3C92-A79A-D54F-B446-96AD05DF0BDA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0" name="Arc 349">
                <a:extLst>
                  <a:ext uri="{FF2B5EF4-FFF2-40B4-BE49-F238E27FC236}">
                    <a16:creationId xmlns:a16="http://schemas.microsoft.com/office/drawing/2014/main" id="{8484D6FA-CBE6-B041-A024-25C691A3E1FD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1" name="Arc 350">
                <a:extLst>
                  <a:ext uri="{FF2B5EF4-FFF2-40B4-BE49-F238E27FC236}">
                    <a16:creationId xmlns:a16="http://schemas.microsoft.com/office/drawing/2014/main" id="{66C4BA80-0F7D-1E40-97AB-0C002A414447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2" name="Arc 351">
                <a:extLst>
                  <a:ext uri="{FF2B5EF4-FFF2-40B4-BE49-F238E27FC236}">
                    <a16:creationId xmlns:a16="http://schemas.microsoft.com/office/drawing/2014/main" id="{76056DA6-1607-BD41-9CCA-1FC34E8C3AEF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3" name="Arc 352">
                <a:extLst>
                  <a:ext uri="{FF2B5EF4-FFF2-40B4-BE49-F238E27FC236}">
                    <a16:creationId xmlns:a16="http://schemas.microsoft.com/office/drawing/2014/main" id="{FB94E4E6-A82F-2A41-B6C8-E12F1DD8FE1B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Arc 353">
                <a:extLst>
                  <a:ext uri="{FF2B5EF4-FFF2-40B4-BE49-F238E27FC236}">
                    <a16:creationId xmlns:a16="http://schemas.microsoft.com/office/drawing/2014/main" id="{97122B78-C702-B54E-A796-674B603733DA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Arc 354">
                <a:extLst>
                  <a:ext uri="{FF2B5EF4-FFF2-40B4-BE49-F238E27FC236}">
                    <a16:creationId xmlns:a16="http://schemas.microsoft.com/office/drawing/2014/main" id="{987204A0-D1B9-2C47-9312-56B31044B4EB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6" name="Arc 355">
                <a:extLst>
                  <a:ext uri="{FF2B5EF4-FFF2-40B4-BE49-F238E27FC236}">
                    <a16:creationId xmlns:a16="http://schemas.microsoft.com/office/drawing/2014/main" id="{F1916BD8-374E-334F-AFC3-A3072B7984E9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Arc 356">
                <a:extLst>
                  <a:ext uri="{FF2B5EF4-FFF2-40B4-BE49-F238E27FC236}">
                    <a16:creationId xmlns:a16="http://schemas.microsoft.com/office/drawing/2014/main" id="{1FADB723-DA38-0745-9448-66613277A519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8" name="Arc 357">
                <a:extLst>
                  <a:ext uri="{FF2B5EF4-FFF2-40B4-BE49-F238E27FC236}">
                    <a16:creationId xmlns:a16="http://schemas.microsoft.com/office/drawing/2014/main" id="{D5B4E108-0ADB-144E-B3CA-F8FBBED6E2EE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Arc 358">
                <a:extLst>
                  <a:ext uri="{FF2B5EF4-FFF2-40B4-BE49-F238E27FC236}">
                    <a16:creationId xmlns:a16="http://schemas.microsoft.com/office/drawing/2014/main" id="{A69ED759-236A-1940-BC43-97B125FE5A1B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0" name="Arc 359">
                <a:extLst>
                  <a:ext uri="{FF2B5EF4-FFF2-40B4-BE49-F238E27FC236}">
                    <a16:creationId xmlns:a16="http://schemas.microsoft.com/office/drawing/2014/main" id="{503C24A7-A759-1044-A5EF-78EDA6852B1E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Arc 360">
                <a:extLst>
                  <a:ext uri="{FF2B5EF4-FFF2-40B4-BE49-F238E27FC236}">
                    <a16:creationId xmlns:a16="http://schemas.microsoft.com/office/drawing/2014/main" id="{83C0B645-7B03-8342-B192-0BB3A5811F1A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2" name="Arc 361">
                <a:extLst>
                  <a:ext uri="{FF2B5EF4-FFF2-40B4-BE49-F238E27FC236}">
                    <a16:creationId xmlns:a16="http://schemas.microsoft.com/office/drawing/2014/main" id="{7A05DCBF-C76C-F64F-BDF3-977006322215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3" name="Arc 362">
                <a:extLst>
                  <a:ext uri="{FF2B5EF4-FFF2-40B4-BE49-F238E27FC236}">
                    <a16:creationId xmlns:a16="http://schemas.microsoft.com/office/drawing/2014/main" id="{D20B36A5-A84D-574E-95F6-B96C22454581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4" name="Arc 363">
                <a:extLst>
                  <a:ext uri="{FF2B5EF4-FFF2-40B4-BE49-F238E27FC236}">
                    <a16:creationId xmlns:a16="http://schemas.microsoft.com/office/drawing/2014/main" id="{C7330712-4DD1-BE4C-90EF-2B6D4B62DE9D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Arc 364">
                <a:extLst>
                  <a:ext uri="{FF2B5EF4-FFF2-40B4-BE49-F238E27FC236}">
                    <a16:creationId xmlns:a16="http://schemas.microsoft.com/office/drawing/2014/main" id="{1836181E-D17F-DB4C-BC07-435C38E3FDE7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6" name="Arc 365">
                <a:extLst>
                  <a:ext uri="{FF2B5EF4-FFF2-40B4-BE49-F238E27FC236}">
                    <a16:creationId xmlns:a16="http://schemas.microsoft.com/office/drawing/2014/main" id="{CD554388-9924-B04E-9F81-92CE1DA32332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7" name="Arc 366">
                <a:extLst>
                  <a:ext uri="{FF2B5EF4-FFF2-40B4-BE49-F238E27FC236}">
                    <a16:creationId xmlns:a16="http://schemas.microsoft.com/office/drawing/2014/main" id="{815A6607-6320-4843-A62D-DB90155FBB6C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8" name="Arc 367">
                <a:extLst>
                  <a:ext uri="{FF2B5EF4-FFF2-40B4-BE49-F238E27FC236}">
                    <a16:creationId xmlns:a16="http://schemas.microsoft.com/office/drawing/2014/main" id="{CAF5BB18-885A-3348-AC42-0DB7EE3D6EDC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9" name="Arc 368">
                <a:extLst>
                  <a:ext uri="{FF2B5EF4-FFF2-40B4-BE49-F238E27FC236}">
                    <a16:creationId xmlns:a16="http://schemas.microsoft.com/office/drawing/2014/main" id="{B935F242-7051-EA4B-B6F6-9719AAE04922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0" name="Arc 369">
                <a:extLst>
                  <a:ext uri="{FF2B5EF4-FFF2-40B4-BE49-F238E27FC236}">
                    <a16:creationId xmlns:a16="http://schemas.microsoft.com/office/drawing/2014/main" id="{0943FBDF-17CB-4540-832B-D50B8E49B891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1" name="Arc 370">
                <a:extLst>
                  <a:ext uri="{FF2B5EF4-FFF2-40B4-BE49-F238E27FC236}">
                    <a16:creationId xmlns:a16="http://schemas.microsoft.com/office/drawing/2014/main" id="{D7652244-E51C-FD49-8C31-D59AC3F96775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2" name="Arc 371">
                <a:extLst>
                  <a:ext uri="{FF2B5EF4-FFF2-40B4-BE49-F238E27FC236}">
                    <a16:creationId xmlns:a16="http://schemas.microsoft.com/office/drawing/2014/main" id="{1965BA9F-CD95-344E-B66F-F2214DAC965D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3" name="Arc 372">
                <a:extLst>
                  <a:ext uri="{FF2B5EF4-FFF2-40B4-BE49-F238E27FC236}">
                    <a16:creationId xmlns:a16="http://schemas.microsoft.com/office/drawing/2014/main" id="{FF4657D9-0AD7-6F49-A621-1E4C2808E072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4" name="Arc 373">
                <a:extLst>
                  <a:ext uri="{FF2B5EF4-FFF2-40B4-BE49-F238E27FC236}">
                    <a16:creationId xmlns:a16="http://schemas.microsoft.com/office/drawing/2014/main" id="{1EBCC0F3-C7D1-A946-9AA3-3FE7DD08F97F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5" name="Arc 374">
                <a:extLst>
                  <a:ext uri="{FF2B5EF4-FFF2-40B4-BE49-F238E27FC236}">
                    <a16:creationId xmlns:a16="http://schemas.microsoft.com/office/drawing/2014/main" id="{9304973F-322D-0D49-BB60-7041C53AA4F6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6" name="Arc 375">
                <a:extLst>
                  <a:ext uri="{FF2B5EF4-FFF2-40B4-BE49-F238E27FC236}">
                    <a16:creationId xmlns:a16="http://schemas.microsoft.com/office/drawing/2014/main" id="{C4FB5C16-5DA9-EB40-81D9-7AF309D7B85A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7" name="Arc 376">
                <a:extLst>
                  <a:ext uri="{FF2B5EF4-FFF2-40B4-BE49-F238E27FC236}">
                    <a16:creationId xmlns:a16="http://schemas.microsoft.com/office/drawing/2014/main" id="{A926F842-81DF-9345-A49C-083DCFB032B2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8" name="Arc 377">
                <a:extLst>
                  <a:ext uri="{FF2B5EF4-FFF2-40B4-BE49-F238E27FC236}">
                    <a16:creationId xmlns:a16="http://schemas.microsoft.com/office/drawing/2014/main" id="{F6315362-269B-AD4D-972C-1B8686DE279C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9" name="Arc 378">
                <a:extLst>
                  <a:ext uri="{FF2B5EF4-FFF2-40B4-BE49-F238E27FC236}">
                    <a16:creationId xmlns:a16="http://schemas.microsoft.com/office/drawing/2014/main" id="{419DC0E7-B561-5548-B9A3-78A6F5E1DC29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Arc 379">
                <a:extLst>
                  <a:ext uri="{FF2B5EF4-FFF2-40B4-BE49-F238E27FC236}">
                    <a16:creationId xmlns:a16="http://schemas.microsoft.com/office/drawing/2014/main" id="{0745CA9C-4094-6740-BD18-6D1C5D5B9508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1" name="Arc 380">
                <a:extLst>
                  <a:ext uri="{FF2B5EF4-FFF2-40B4-BE49-F238E27FC236}">
                    <a16:creationId xmlns:a16="http://schemas.microsoft.com/office/drawing/2014/main" id="{AE2CC833-9E65-9E4E-AADE-3F5E76E04303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Arc 381">
                <a:extLst>
                  <a:ext uri="{FF2B5EF4-FFF2-40B4-BE49-F238E27FC236}">
                    <a16:creationId xmlns:a16="http://schemas.microsoft.com/office/drawing/2014/main" id="{54D0EB71-533C-0548-8005-4AA887484C26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3" name="Arc 382">
                <a:extLst>
                  <a:ext uri="{FF2B5EF4-FFF2-40B4-BE49-F238E27FC236}">
                    <a16:creationId xmlns:a16="http://schemas.microsoft.com/office/drawing/2014/main" id="{2CAA7DC7-BBA3-E04B-AAA0-1A9A2C7A0D28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Arc 383">
                <a:extLst>
                  <a:ext uri="{FF2B5EF4-FFF2-40B4-BE49-F238E27FC236}">
                    <a16:creationId xmlns:a16="http://schemas.microsoft.com/office/drawing/2014/main" id="{5A4C45F1-5191-5442-8AF9-A7C5EE0622BF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5" name="Arc 384">
                <a:extLst>
                  <a:ext uri="{FF2B5EF4-FFF2-40B4-BE49-F238E27FC236}">
                    <a16:creationId xmlns:a16="http://schemas.microsoft.com/office/drawing/2014/main" id="{0C226549-D2EB-204D-B711-5128C383511E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Arc 385">
                <a:extLst>
                  <a:ext uri="{FF2B5EF4-FFF2-40B4-BE49-F238E27FC236}">
                    <a16:creationId xmlns:a16="http://schemas.microsoft.com/office/drawing/2014/main" id="{2F82A2A5-9970-D546-AA41-D416D23F420B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7" name="Arc 386">
                <a:extLst>
                  <a:ext uri="{FF2B5EF4-FFF2-40B4-BE49-F238E27FC236}">
                    <a16:creationId xmlns:a16="http://schemas.microsoft.com/office/drawing/2014/main" id="{39589B7A-53FD-834B-A0D4-5C0F72866F2D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Arc 387">
                <a:extLst>
                  <a:ext uri="{FF2B5EF4-FFF2-40B4-BE49-F238E27FC236}">
                    <a16:creationId xmlns:a16="http://schemas.microsoft.com/office/drawing/2014/main" id="{90D5F3E9-FF22-4741-86BC-C1A2C6731B4A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9" name="Arc 388">
                <a:extLst>
                  <a:ext uri="{FF2B5EF4-FFF2-40B4-BE49-F238E27FC236}">
                    <a16:creationId xmlns:a16="http://schemas.microsoft.com/office/drawing/2014/main" id="{7CA5F9A5-81C5-734E-8A09-DD510B796E45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Arc 389">
                <a:extLst>
                  <a:ext uri="{FF2B5EF4-FFF2-40B4-BE49-F238E27FC236}">
                    <a16:creationId xmlns:a16="http://schemas.microsoft.com/office/drawing/2014/main" id="{3B456BC9-5994-F64E-B09D-58F290F87254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1" name="Arc 390">
                <a:extLst>
                  <a:ext uri="{FF2B5EF4-FFF2-40B4-BE49-F238E27FC236}">
                    <a16:creationId xmlns:a16="http://schemas.microsoft.com/office/drawing/2014/main" id="{3AA38FEB-3AFA-EC48-8034-5B5F0691AF8B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25344499-65C1-ED40-8FAF-DC0CC3C860FC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19B83B91-47D2-8B48-9649-CD7C1B8ACE01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3" name="Rectangle 392">
            <a:extLst>
              <a:ext uri="{FF2B5EF4-FFF2-40B4-BE49-F238E27FC236}">
                <a16:creationId xmlns:a16="http://schemas.microsoft.com/office/drawing/2014/main" id="{D099473C-2EEE-1345-BE59-215606F121ED}"/>
              </a:ext>
            </a:extLst>
          </p:cNvPr>
          <p:cNvSpPr/>
          <p:nvPr/>
        </p:nvSpPr>
        <p:spPr>
          <a:xfrm>
            <a:off x="1104236" y="5904278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97413653-09DF-4C42-83DE-ED79742A30DB}"/>
              </a:ext>
            </a:extLst>
          </p:cNvPr>
          <p:cNvGrpSpPr/>
          <p:nvPr/>
        </p:nvGrpSpPr>
        <p:grpSpPr>
          <a:xfrm>
            <a:off x="1468548" y="5891442"/>
            <a:ext cx="8422920" cy="225527"/>
            <a:chOff x="1475041" y="4289580"/>
            <a:chExt cx="8422920" cy="225527"/>
          </a:xfrm>
        </p:grpSpPr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5CAFAF2D-E61E-CA4D-9413-172CB01393FC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398" name="Arc 397">
                <a:extLst>
                  <a:ext uri="{FF2B5EF4-FFF2-40B4-BE49-F238E27FC236}">
                    <a16:creationId xmlns:a16="http://schemas.microsoft.com/office/drawing/2014/main" id="{1F14570D-224D-064A-B1FE-1D4D14D2D12C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9" name="Arc 398">
                <a:extLst>
                  <a:ext uri="{FF2B5EF4-FFF2-40B4-BE49-F238E27FC236}">
                    <a16:creationId xmlns:a16="http://schemas.microsoft.com/office/drawing/2014/main" id="{09FD2452-4540-0A4E-A625-4E8C2237BD7A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Arc 399">
                <a:extLst>
                  <a:ext uri="{FF2B5EF4-FFF2-40B4-BE49-F238E27FC236}">
                    <a16:creationId xmlns:a16="http://schemas.microsoft.com/office/drawing/2014/main" id="{1737315D-CD2A-2644-80DE-C3F993307DA9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1" name="Arc 400">
                <a:extLst>
                  <a:ext uri="{FF2B5EF4-FFF2-40B4-BE49-F238E27FC236}">
                    <a16:creationId xmlns:a16="http://schemas.microsoft.com/office/drawing/2014/main" id="{F1B2A9AA-85B4-874F-A240-8049B1219A68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2" name="Arc 401">
                <a:extLst>
                  <a:ext uri="{FF2B5EF4-FFF2-40B4-BE49-F238E27FC236}">
                    <a16:creationId xmlns:a16="http://schemas.microsoft.com/office/drawing/2014/main" id="{E31EB918-14D3-3845-9FFD-AE80798E86CC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3" name="Arc 402">
                <a:extLst>
                  <a:ext uri="{FF2B5EF4-FFF2-40B4-BE49-F238E27FC236}">
                    <a16:creationId xmlns:a16="http://schemas.microsoft.com/office/drawing/2014/main" id="{32A714C5-DF85-4B4B-8433-38398C227944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4" name="Arc 403">
                <a:extLst>
                  <a:ext uri="{FF2B5EF4-FFF2-40B4-BE49-F238E27FC236}">
                    <a16:creationId xmlns:a16="http://schemas.microsoft.com/office/drawing/2014/main" id="{DF6C1706-854E-9B43-9889-F1FFB32D1359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5" name="Arc 404">
                <a:extLst>
                  <a:ext uri="{FF2B5EF4-FFF2-40B4-BE49-F238E27FC236}">
                    <a16:creationId xmlns:a16="http://schemas.microsoft.com/office/drawing/2014/main" id="{973D1B75-8F42-084A-9431-B9E4A5FE6266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6" name="Arc 405">
                <a:extLst>
                  <a:ext uri="{FF2B5EF4-FFF2-40B4-BE49-F238E27FC236}">
                    <a16:creationId xmlns:a16="http://schemas.microsoft.com/office/drawing/2014/main" id="{1E5559AF-65E1-4C48-BEAF-E54B9B1CE14D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Arc 406">
                <a:extLst>
                  <a:ext uri="{FF2B5EF4-FFF2-40B4-BE49-F238E27FC236}">
                    <a16:creationId xmlns:a16="http://schemas.microsoft.com/office/drawing/2014/main" id="{31D1D538-00AA-B143-8E48-E07125CD4781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8" name="Arc 407">
                <a:extLst>
                  <a:ext uri="{FF2B5EF4-FFF2-40B4-BE49-F238E27FC236}">
                    <a16:creationId xmlns:a16="http://schemas.microsoft.com/office/drawing/2014/main" id="{83E20EBE-6FB5-CE4C-8B70-6C6786FCF95E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Arc 408">
                <a:extLst>
                  <a:ext uri="{FF2B5EF4-FFF2-40B4-BE49-F238E27FC236}">
                    <a16:creationId xmlns:a16="http://schemas.microsoft.com/office/drawing/2014/main" id="{AD391DB4-7F1C-6440-A8F6-61ADFEEA859F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0" name="Arc 409">
                <a:extLst>
                  <a:ext uri="{FF2B5EF4-FFF2-40B4-BE49-F238E27FC236}">
                    <a16:creationId xmlns:a16="http://schemas.microsoft.com/office/drawing/2014/main" id="{7FA95078-F275-2F44-B12F-39B7BF25A472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" name="Arc 410">
                <a:extLst>
                  <a:ext uri="{FF2B5EF4-FFF2-40B4-BE49-F238E27FC236}">
                    <a16:creationId xmlns:a16="http://schemas.microsoft.com/office/drawing/2014/main" id="{ED844335-933F-0A47-9A6E-EB67E7832328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2" name="Arc 411">
                <a:extLst>
                  <a:ext uri="{FF2B5EF4-FFF2-40B4-BE49-F238E27FC236}">
                    <a16:creationId xmlns:a16="http://schemas.microsoft.com/office/drawing/2014/main" id="{FBCDD254-FFF4-954D-8932-7D0D69773A68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Arc 412">
                <a:extLst>
                  <a:ext uri="{FF2B5EF4-FFF2-40B4-BE49-F238E27FC236}">
                    <a16:creationId xmlns:a16="http://schemas.microsoft.com/office/drawing/2014/main" id="{499BB565-CE52-5443-B0EC-C4A7D8B09E83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4" name="Arc 413">
                <a:extLst>
                  <a:ext uri="{FF2B5EF4-FFF2-40B4-BE49-F238E27FC236}">
                    <a16:creationId xmlns:a16="http://schemas.microsoft.com/office/drawing/2014/main" id="{24BAF2BE-3983-6949-B66C-8BB1BEDDF54E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Arc 414">
                <a:extLst>
                  <a:ext uri="{FF2B5EF4-FFF2-40B4-BE49-F238E27FC236}">
                    <a16:creationId xmlns:a16="http://schemas.microsoft.com/office/drawing/2014/main" id="{FF45E457-3540-5640-8C62-8A5D871BDCD9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6" name="Arc 415">
                <a:extLst>
                  <a:ext uri="{FF2B5EF4-FFF2-40B4-BE49-F238E27FC236}">
                    <a16:creationId xmlns:a16="http://schemas.microsoft.com/office/drawing/2014/main" id="{045194A8-12E7-7049-9347-23936905CC57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Arc 416">
                <a:extLst>
                  <a:ext uri="{FF2B5EF4-FFF2-40B4-BE49-F238E27FC236}">
                    <a16:creationId xmlns:a16="http://schemas.microsoft.com/office/drawing/2014/main" id="{48CD6E51-C826-D349-B5EF-37350D8E8690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8" name="Arc 417">
                <a:extLst>
                  <a:ext uri="{FF2B5EF4-FFF2-40B4-BE49-F238E27FC236}">
                    <a16:creationId xmlns:a16="http://schemas.microsoft.com/office/drawing/2014/main" id="{F530FE04-8E4E-6247-96B7-6E9031C4396B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Arc 418">
                <a:extLst>
                  <a:ext uri="{FF2B5EF4-FFF2-40B4-BE49-F238E27FC236}">
                    <a16:creationId xmlns:a16="http://schemas.microsoft.com/office/drawing/2014/main" id="{51EDBA2C-2F49-664C-9972-9488931C4A26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0" name="Arc 419">
                <a:extLst>
                  <a:ext uri="{FF2B5EF4-FFF2-40B4-BE49-F238E27FC236}">
                    <a16:creationId xmlns:a16="http://schemas.microsoft.com/office/drawing/2014/main" id="{3A7B0ECF-B0C0-D849-948A-6EBF21F7DD4B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1" name="Arc 420">
                <a:extLst>
                  <a:ext uri="{FF2B5EF4-FFF2-40B4-BE49-F238E27FC236}">
                    <a16:creationId xmlns:a16="http://schemas.microsoft.com/office/drawing/2014/main" id="{D068C708-0FF0-4E42-81A0-BB6C75194800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2" name="Arc 421">
                <a:extLst>
                  <a:ext uri="{FF2B5EF4-FFF2-40B4-BE49-F238E27FC236}">
                    <a16:creationId xmlns:a16="http://schemas.microsoft.com/office/drawing/2014/main" id="{D484AC07-6883-ED45-9455-2DEED3DFC6B1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3" name="Arc 422">
                <a:extLst>
                  <a:ext uri="{FF2B5EF4-FFF2-40B4-BE49-F238E27FC236}">
                    <a16:creationId xmlns:a16="http://schemas.microsoft.com/office/drawing/2014/main" id="{95D8A059-7F30-1241-B4BC-FBEB709943C6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4" name="Arc 423">
                <a:extLst>
                  <a:ext uri="{FF2B5EF4-FFF2-40B4-BE49-F238E27FC236}">
                    <a16:creationId xmlns:a16="http://schemas.microsoft.com/office/drawing/2014/main" id="{487967EF-36E2-144A-874A-E6D1431AD478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5" name="Arc 424">
                <a:extLst>
                  <a:ext uri="{FF2B5EF4-FFF2-40B4-BE49-F238E27FC236}">
                    <a16:creationId xmlns:a16="http://schemas.microsoft.com/office/drawing/2014/main" id="{3F34C765-E504-4349-BD17-7C112464D083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6" name="Arc 425">
                <a:extLst>
                  <a:ext uri="{FF2B5EF4-FFF2-40B4-BE49-F238E27FC236}">
                    <a16:creationId xmlns:a16="http://schemas.microsoft.com/office/drawing/2014/main" id="{7E296366-857C-194A-B8DD-766402D8D87A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7" name="Arc 426">
                <a:extLst>
                  <a:ext uri="{FF2B5EF4-FFF2-40B4-BE49-F238E27FC236}">
                    <a16:creationId xmlns:a16="http://schemas.microsoft.com/office/drawing/2014/main" id="{5FA89218-4A8E-FC43-9C91-12DA3BEBA070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8" name="Arc 427">
                <a:extLst>
                  <a:ext uri="{FF2B5EF4-FFF2-40B4-BE49-F238E27FC236}">
                    <a16:creationId xmlns:a16="http://schemas.microsoft.com/office/drawing/2014/main" id="{96A61CDB-E7CF-1F42-9ED4-8C6F6FC1B7FC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9" name="Arc 428">
                <a:extLst>
                  <a:ext uri="{FF2B5EF4-FFF2-40B4-BE49-F238E27FC236}">
                    <a16:creationId xmlns:a16="http://schemas.microsoft.com/office/drawing/2014/main" id="{00B9D5AE-8483-5C4D-B883-26501DF7B064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0" name="Arc 429">
                <a:extLst>
                  <a:ext uri="{FF2B5EF4-FFF2-40B4-BE49-F238E27FC236}">
                    <a16:creationId xmlns:a16="http://schemas.microsoft.com/office/drawing/2014/main" id="{B13C45C7-6A2F-A84D-896E-5D400A9D65F2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1" name="Arc 430">
                <a:extLst>
                  <a:ext uri="{FF2B5EF4-FFF2-40B4-BE49-F238E27FC236}">
                    <a16:creationId xmlns:a16="http://schemas.microsoft.com/office/drawing/2014/main" id="{B75BB9F8-3CEF-3E46-877F-EBAC61B7A602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2" name="Arc 431">
                <a:extLst>
                  <a:ext uri="{FF2B5EF4-FFF2-40B4-BE49-F238E27FC236}">
                    <a16:creationId xmlns:a16="http://schemas.microsoft.com/office/drawing/2014/main" id="{B680FF6F-6C2A-E846-BE62-E5B3F5EC10EE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3" name="Arc 432">
                <a:extLst>
                  <a:ext uri="{FF2B5EF4-FFF2-40B4-BE49-F238E27FC236}">
                    <a16:creationId xmlns:a16="http://schemas.microsoft.com/office/drawing/2014/main" id="{FEBFFD42-E64F-8B4F-9522-90D12DDC1A3D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4" name="Arc 433">
                <a:extLst>
                  <a:ext uri="{FF2B5EF4-FFF2-40B4-BE49-F238E27FC236}">
                    <a16:creationId xmlns:a16="http://schemas.microsoft.com/office/drawing/2014/main" id="{FAC741A8-B083-F44F-BD00-BD2E3CF0DAC2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5" name="Arc 434">
                <a:extLst>
                  <a:ext uri="{FF2B5EF4-FFF2-40B4-BE49-F238E27FC236}">
                    <a16:creationId xmlns:a16="http://schemas.microsoft.com/office/drawing/2014/main" id="{F058E218-A42C-824E-A2E5-D84C167CB10B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6" name="Arc 435">
                <a:extLst>
                  <a:ext uri="{FF2B5EF4-FFF2-40B4-BE49-F238E27FC236}">
                    <a16:creationId xmlns:a16="http://schemas.microsoft.com/office/drawing/2014/main" id="{C181343F-BBFA-4C46-9D87-D95F8F047944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7" name="Arc 436">
                <a:extLst>
                  <a:ext uri="{FF2B5EF4-FFF2-40B4-BE49-F238E27FC236}">
                    <a16:creationId xmlns:a16="http://schemas.microsoft.com/office/drawing/2014/main" id="{C0F78EFE-5D1A-9A41-BD3D-6328B50DB4A5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8" name="Arc 437">
                <a:extLst>
                  <a:ext uri="{FF2B5EF4-FFF2-40B4-BE49-F238E27FC236}">
                    <a16:creationId xmlns:a16="http://schemas.microsoft.com/office/drawing/2014/main" id="{13CBE048-869E-C344-8DD9-281F2E0A14B0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9" name="Arc 438">
                <a:extLst>
                  <a:ext uri="{FF2B5EF4-FFF2-40B4-BE49-F238E27FC236}">
                    <a16:creationId xmlns:a16="http://schemas.microsoft.com/office/drawing/2014/main" id="{CDA4E4D2-2849-E44B-A929-5D39C74D642B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0" name="Arc 439">
                <a:extLst>
                  <a:ext uri="{FF2B5EF4-FFF2-40B4-BE49-F238E27FC236}">
                    <a16:creationId xmlns:a16="http://schemas.microsoft.com/office/drawing/2014/main" id="{04C0524F-E7F8-5244-BA17-2B6074709146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1" name="Arc 440">
                <a:extLst>
                  <a:ext uri="{FF2B5EF4-FFF2-40B4-BE49-F238E27FC236}">
                    <a16:creationId xmlns:a16="http://schemas.microsoft.com/office/drawing/2014/main" id="{26DF7E55-53F6-664F-B663-967F829EF172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2" name="Arc 441">
                <a:extLst>
                  <a:ext uri="{FF2B5EF4-FFF2-40B4-BE49-F238E27FC236}">
                    <a16:creationId xmlns:a16="http://schemas.microsoft.com/office/drawing/2014/main" id="{86FBBB61-389C-4C45-A38C-96F672A2AACA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3" name="Arc 442">
                <a:extLst>
                  <a:ext uri="{FF2B5EF4-FFF2-40B4-BE49-F238E27FC236}">
                    <a16:creationId xmlns:a16="http://schemas.microsoft.com/office/drawing/2014/main" id="{3F420F87-2F1B-BB4F-A2FD-2967E7E8392E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4" name="Arc 443">
                <a:extLst>
                  <a:ext uri="{FF2B5EF4-FFF2-40B4-BE49-F238E27FC236}">
                    <a16:creationId xmlns:a16="http://schemas.microsoft.com/office/drawing/2014/main" id="{5A396EBC-7B5B-224B-86D3-0E40ABF98EC1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5" name="Arc 444">
                <a:extLst>
                  <a:ext uri="{FF2B5EF4-FFF2-40B4-BE49-F238E27FC236}">
                    <a16:creationId xmlns:a16="http://schemas.microsoft.com/office/drawing/2014/main" id="{7784ECB7-7E43-A348-B1DA-7700C67C3298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475BBE45-8056-8740-8B60-E53E0404DF82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BAED92D5-7672-4041-B023-119F5EC0CFFF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604EDD87-45AD-5D45-A774-16AC800569CE}"/>
              </a:ext>
            </a:extLst>
          </p:cNvPr>
          <p:cNvSpPr txBox="1"/>
          <p:nvPr/>
        </p:nvSpPr>
        <p:spPr>
          <a:xfrm>
            <a:off x="1886753" y="4519759"/>
            <a:ext cx="7621797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Bell pair</a:t>
            </a:r>
          </a:p>
          <a:p>
            <a:pPr algn="ctr"/>
            <a:r>
              <a:rPr lang="en-US" i="1" dirty="0">
                <a:latin typeface="Avenir Book" panose="02000503020000020003" pitchFamily="2" charset="0"/>
              </a:rPr>
              <a:t>Ideally, it is produced “fresh” just before we have a qubit to teleport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233E1F9-FCEC-F24F-9752-591A505D34E7}"/>
              </a:ext>
            </a:extLst>
          </p:cNvPr>
          <p:cNvSpPr/>
          <p:nvPr/>
        </p:nvSpPr>
        <p:spPr>
          <a:xfrm>
            <a:off x="9562970" y="4107146"/>
            <a:ext cx="482816" cy="223269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86732E1-CDF4-384D-8BD9-72EDA8802114}"/>
              </a:ext>
            </a:extLst>
          </p:cNvPr>
          <p:cNvSpPr txBox="1"/>
          <p:nvPr/>
        </p:nvSpPr>
        <p:spPr>
          <a:xfrm>
            <a:off x="2450825" y="5918849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dirty="0">
                <a:latin typeface="Avenir Book" panose="02000503020000020003" pitchFamily="2" charset="0"/>
              </a:rPr>
              <a:t>Consumer can run out of qubit memory ifs sender sends too fast</a:t>
            </a:r>
          </a:p>
        </p:txBody>
      </p:sp>
    </p:spTree>
    <p:extLst>
      <p:ext uri="{BB962C8B-B14F-4D97-AF65-F5344CB8AC3E}">
        <p14:creationId xmlns:p14="http://schemas.microsoft.com/office/powerpoint/2010/main" val="364963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0.70508 -0.00254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70508 -0.00278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70508 -0.00092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0.70508 -0.00093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  <p:bldP spid="230" grpId="1"/>
      <p:bldP spid="231" grpId="2"/>
      <p:bldP spid="231" grpId="3"/>
      <p:bldP spid="14" grpId="0" animBg="1"/>
      <p:bldP spid="14" grpId="1" animBg="1"/>
      <p:bldP spid="285" grpId="0" animBg="1"/>
      <p:bldP spid="285" grpId="1" animBg="1"/>
      <p:bldP spid="339" grpId="0" animBg="1"/>
      <p:bldP spid="339" grpId="1" animBg="1"/>
      <p:bldP spid="393" grpId="0" animBg="1"/>
      <p:bldP spid="393" grpId="1" animBg="1"/>
      <p:bldP spid="227" grpId="0"/>
      <p:bldP spid="227" grpId="1"/>
      <p:bldP spid="4" grpId="0" animBg="1"/>
      <p:bldP spid="2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sz="3200" dirty="0"/>
              <a:t>General principle: make the data arrive more slowly</a:t>
            </a:r>
          </a:p>
          <a:p>
            <a:r>
              <a:rPr lang="en-US" sz="3200" dirty="0"/>
              <a:t>Approach 1: </a:t>
            </a:r>
            <a:r>
              <a:rPr lang="en-US" sz="3200" b="1" dirty="0"/>
              <a:t>Sliding window</a:t>
            </a:r>
          </a:p>
          <a:p>
            <a:pPr lvl="1"/>
            <a:r>
              <a:rPr lang="en-US" dirty="0"/>
              <a:t>It is okay to receive data later (delay in-sensitive traffic)</a:t>
            </a:r>
          </a:p>
          <a:p>
            <a:pPr lvl="1"/>
            <a:r>
              <a:rPr lang="en-US" dirty="0"/>
              <a:t>Web pages, file transfer, e-mail, …</a:t>
            </a:r>
          </a:p>
          <a:p>
            <a:pPr lvl="1"/>
            <a:r>
              <a:rPr lang="en-US" dirty="0"/>
              <a:t>Receiver makes the sender slow down</a:t>
            </a:r>
          </a:p>
          <a:p>
            <a:r>
              <a:rPr lang="en-US" sz="3200" dirty="0"/>
              <a:t>Approach 2: </a:t>
            </a:r>
            <a:r>
              <a:rPr lang="en-US" sz="3200" b="1" dirty="0"/>
              <a:t>Adaptive encoding</a:t>
            </a:r>
          </a:p>
          <a:p>
            <a:pPr lvl="1"/>
            <a:r>
              <a:rPr lang="en-US" dirty="0"/>
              <a:t>It is not okay to receive data later (delay-sensitive traffic)</a:t>
            </a:r>
          </a:p>
          <a:p>
            <a:pPr lvl="1"/>
            <a:r>
              <a:rPr lang="en-US" dirty="0"/>
              <a:t>Voice, live video, video on demand, …</a:t>
            </a:r>
          </a:p>
          <a:p>
            <a:pPr lvl="1"/>
            <a:r>
              <a:rPr lang="en-US" dirty="0"/>
              <a:t>Receiver makes the send send less data</a:t>
            </a:r>
          </a:p>
          <a:p>
            <a:r>
              <a:rPr lang="en-US" sz="3200" dirty="0"/>
              <a:t>Sender must be able to back-pressure application</a:t>
            </a:r>
          </a:p>
        </p:txBody>
      </p:sp>
    </p:spTree>
    <p:extLst>
      <p:ext uri="{BB962C8B-B14F-4D97-AF65-F5344CB8AC3E}">
        <p14:creationId xmlns:p14="http://schemas.microsoft.com/office/powerpoint/2010/main" val="600271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Sliding window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F2E456-E9D5-DB48-876C-D7C95E25F0B0}"/>
              </a:ext>
            </a:extLst>
          </p:cNvPr>
          <p:cNvCxnSpPr>
            <a:cxnSpLocks/>
          </p:cNvCxnSpPr>
          <p:nvPr/>
        </p:nvCxnSpPr>
        <p:spPr>
          <a:xfrm>
            <a:off x="1513433" y="2537338"/>
            <a:ext cx="0" cy="3851179"/>
          </a:xfrm>
          <a:prstGeom prst="line">
            <a:avLst/>
          </a:prstGeom>
          <a:ln w="1587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06CD4E-ACCE-CE40-9C85-CB3F54A122E5}"/>
              </a:ext>
            </a:extLst>
          </p:cNvPr>
          <p:cNvCxnSpPr>
            <a:cxnSpLocks/>
          </p:cNvCxnSpPr>
          <p:nvPr/>
        </p:nvCxnSpPr>
        <p:spPr>
          <a:xfrm flipH="1">
            <a:off x="1526685" y="1873668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690F5263-0A5D-F04E-85FD-F4D8B1B7F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258" y="146212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8" descr="Mplain">
            <a:extLst>
              <a:ext uri="{FF2B5EF4-FFF2-40B4-BE49-F238E27FC236}">
                <a16:creationId xmlns:a16="http://schemas.microsoft.com/office/drawing/2014/main" id="{060D83D1-F337-7C4E-B08A-AA49D62AD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727" y="146212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BC824A-3DCD-6343-A4F5-1E917C680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94195" y="1231145"/>
            <a:ext cx="1275691" cy="12853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198858-2201-5541-80BC-2C6CEA4A383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444" y="1209101"/>
            <a:ext cx="1146554" cy="114655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23C4D-C7F7-1D4B-831E-12B13197FDC8}"/>
              </a:ext>
            </a:extLst>
          </p:cNvPr>
          <p:cNvCxnSpPr>
            <a:cxnSpLocks/>
          </p:cNvCxnSpPr>
          <p:nvPr/>
        </p:nvCxnSpPr>
        <p:spPr>
          <a:xfrm>
            <a:off x="9730087" y="2516492"/>
            <a:ext cx="0" cy="3851179"/>
          </a:xfrm>
          <a:prstGeom prst="line">
            <a:avLst/>
          </a:prstGeom>
          <a:ln w="1587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A35931-66D8-144C-8F73-B956273AECF6}"/>
              </a:ext>
            </a:extLst>
          </p:cNvPr>
          <p:cNvGrpSpPr/>
          <p:nvPr/>
        </p:nvGrpSpPr>
        <p:grpSpPr>
          <a:xfrm>
            <a:off x="9834539" y="2648358"/>
            <a:ext cx="1325286" cy="331152"/>
            <a:chOff x="10453210" y="2830787"/>
            <a:chExt cx="1325286" cy="33115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C6FB0D4-AC30-7848-AE78-319D15D7E310}"/>
                </a:ext>
              </a:extLst>
            </p:cNvPr>
            <p:cNvSpPr/>
            <p:nvPr/>
          </p:nvSpPr>
          <p:spPr>
            <a:xfrm>
              <a:off x="10473583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7C66B6-5807-B445-936D-C1C3100920F5}"/>
                </a:ext>
              </a:extLst>
            </p:cNvPr>
            <p:cNvSpPr/>
            <p:nvPr/>
          </p:nvSpPr>
          <p:spPr>
            <a:xfrm>
              <a:off x="1073271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D00510-8B58-CC49-95AE-D010E58936BA}"/>
                </a:ext>
              </a:extLst>
            </p:cNvPr>
            <p:cNvSpPr/>
            <p:nvPr/>
          </p:nvSpPr>
          <p:spPr>
            <a:xfrm>
              <a:off x="10991855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71395F-A613-0E44-9D1B-33790E38E3E8}"/>
                </a:ext>
              </a:extLst>
            </p:cNvPr>
            <p:cNvGrpSpPr/>
            <p:nvPr/>
          </p:nvGrpSpPr>
          <p:grpSpPr>
            <a:xfrm>
              <a:off x="10453210" y="2830787"/>
              <a:ext cx="1325286" cy="331152"/>
              <a:chOff x="8442959" y="2961461"/>
              <a:chExt cx="1021931" cy="331152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133252D-3A22-A941-AFA0-EC564C04D8D4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FF94E3A-4763-F941-95B5-527E0B6D7A62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F121BA6-D794-9F46-819E-A507B648AD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C42F55E-EB49-7B4C-AABE-CB03A3BCADBC}"/>
                </a:ext>
              </a:extLst>
            </p:cNvPr>
            <p:cNvSpPr/>
            <p:nvPr/>
          </p:nvSpPr>
          <p:spPr>
            <a:xfrm>
              <a:off x="11250991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07BC9C3-EC67-7F4D-8ED2-E115523C3DA5}"/>
                </a:ext>
              </a:extLst>
            </p:cNvPr>
            <p:cNvSpPr/>
            <p:nvPr/>
          </p:nvSpPr>
          <p:spPr>
            <a:xfrm>
              <a:off x="1151012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2B4FA7F-A0B4-0C46-B439-37AAD78F6AD5}"/>
              </a:ext>
            </a:extLst>
          </p:cNvPr>
          <p:cNvCxnSpPr>
            <a:cxnSpLocks/>
          </p:cNvCxnSpPr>
          <p:nvPr/>
        </p:nvCxnSpPr>
        <p:spPr>
          <a:xfrm>
            <a:off x="1526684" y="3131797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7E79E9F-C786-074F-B380-A4284B8B80F4}"/>
              </a:ext>
            </a:extLst>
          </p:cNvPr>
          <p:cNvSpPr txBox="1"/>
          <p:nvPr/>
        </p:nvSpPr>
        <p:spPr>
          <a:xfrm>
            <a:off x="4036079" y="2712961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5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4B4BE01-8EBF-2446-BE21-1593FDD61D71}"/>
              </a:ext>
            </a:extLst>
          </p:cNvPr>
          <p:cNvCxnSpPr>
            <a:cxnSpLocks/>
          </p:cNvCxnSpPr>
          <p:nvPr/>
        </p:nvCxnSpPr>
        <p:spPr>
          <a:xfrm flipH="1">
            <a:off x="1526684" y="3672180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3E9865D-4406-3046-A342-256992F3373D}"/>
              </a:ext>
            </a:extLst>
          </p:cNvPr>
          <p:cNvSpPr/>
          <p:nvPr/>
        </p:nvSpPr>
        <p:spPr>
          <a:xfrm>
            <a:off x="5552602" y="339992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EB7894-8278-F445-97FE-BB48AC388DBF}"/>
              </a:ext>
            </a:extLst>
          </p:cNvPr>
          <p:cNvSpPr/>
          <p:nvPr/>
        </p:nvSpPr>
        <p:spPr>
          <a:xfrm>
            <a:off x="5811738" y="339992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B020401-CBB5-AD42-809F-71325011B150}"/>
              </a:ext>
            </a:extLst>
          </p:cNvPr>
          <p:cNvGrpSpPr/>
          <p:nvPr/>
        </p:nvGrpSpPr>
        <p:grpSpPr>
          <a:xfrm>
            <a:off x="9834539" y="3802681"/>
            <a:ext cx="1325286" cy="331152"/>
            <a:chOff x="10453210" y="2830787"/>
            <a:chExt cx="1325286" cy="33115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961C971-F1CE-A340-9AF8-6F5F1CD19991}"/>
                </a:ext>
              </a:extLst>
            </p:cNvPr>
            <p:cNvSpPr/>
            <p:nvPr/>
          </p:nvSpPr>
          <p:spPr>
            <a:xfrm>
              <a:off x="10473583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EB66CED-4F79-3540-B200-2E016A2187FB}"/>
                </a:ext>
              </a:extLst>
            </p:cNvPr>
            <p:cNvSpPr/>
            <p:nvPr/>
          </p:nvSpPr>
          <p:spPr>
            <a:xfrm>
              <a:off x="1073271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8A707B5-888A-6D45-AE04-ED8C17A68484}"/>
                </a:ext>
              </a:extLst>
            </p:cNvPr>
            <p:cNvSpPr/>
            <p:nvPr/>
          </p:nvSpPr>
          <p:spPr>
            <a:xfrm>
              <a:off x="10991855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BA653F7-C663-4242-B883-ED64EBF3426B}"/>
                </a:ext>
              </a:extLst>
            </p:cNvPr>
            <p:cNvGrpSpPr/>
            <p:nvPr/>
          </p:nvGrpSpPr>
          <p:grpSpPr>
            <a:xfrm>
              <a:off x="10453210" y="2830787"/>
              <a:ext cx="1325286" cy="331152"/>
              <a:chOff x="8442959" y="2961461"/>
              <a:chExt cx="1021931" cy="331152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7EE66E8-BF94-004D-8B7C-A03A2D3F7873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58B8DDF-8420-CF4F-80DC-A77ACAAA5FD8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50EE708-0F31-1243-BF65-769B3AC727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802980-295F-C24F-8052-65E25C282A4C}"/>
                </a:ext>
              </a:extLst>
            </p:cNvPr>
            <p:cNvSpPr/>
            <p:nvPr/>
          </p:nvSpPr>
          <p:spPr>
            <a:xfrm>
              <a:off x="11250991" y="288968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D84FCCB-B14A-8044-9A1A-D41B725D9D8C}"/>
                </a:ext>
              </a:extLst>
            </p:cNvPr>
            <p:cNvSpPr/>
            <p:nvPr/>
          </p:nvSpPr>
          <p:spPr>
            <a:xfrm>
              <a:off x="11510129" y="288968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E7274D-FED9-1F4B-822B-DCFBB804C5CD}"/>
              </a:ext>
            </a:extLst>
          </p:cNvPr>
          <p:cNvCxnSpPr>
            <a:cxnSpLocks/>
          </p:cNvCxnSpPr>
          <p:nvPr/>
        </p:nvCxnSpPr>
        <p:spPr>
          <a:xfrm>
            <a:off x="1526684" y="4318362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67BEBA0-D159-C94C-B5A2-557A64C72F3F}"/>
              </a:ext>
            </a:extLst>
          </p:cNvPr>
          <p:cNvSpPr txBox="1"/>
          <p:nvPr/>
        </p:nvSpPr>
        <p:spPr>
          <a:xfrm>
            <a:off x="4036079" y="3899526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DBE78FC-FD41-2B48-8016-4C15FE15DBCC}"/>
              </a:ext>
            </a:extLst>
          </p:cNvPr>
          <p:cNvCxnSpPr>
            <a:cxnSpLocks/>
          </p:cNvCxnSpPr>
          <p:nvPr/>
        </p:nvCxnSpPr>
        <p:spPr>
          <a:xfrm flipH="1">
            <a:off x="1526684" y="4858745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C3921CC-7501-F942-9C78-D357F25A95CD}"/>
              </a:ext>
            </a:extLst>
          </p:cNvPr>
          <p:cNvSpPr/>
          <p:nvPr/>
        </p:nvSpPr>
        <p:spPr>
          <a:xfrm>
            <a:off x="5406561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9893A8D-CB8A-1D45-A226-ABE45577D56D}"/>
              </a:ext>
            </a:extLst>
          </p:cNvPr>
          <p:cNvSpPr/>
          <p:nvPr/>
        </p:nvSpPr>
        <p:spPr>
          <a:xfrm>
            <a:off x="5658679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8691CC-E03B-E946-8247-A64B7B9F7878}"/>
              </a:ext>
            </a:extLst>
          </p:cNvPr>
          <p:cNvSpPr/>
          <p:nvPr/>
        </p:nvSpPr>
        <p:spPr>
          <a:xfrm>
            <a:off x="5910798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BDB6F88-A9C6-4F44-8756-C5FACEB139C5}"/>
              </a:ext>
            </a:extLst>
          </p:cNvPr>
          <p:cNvGrpSpPr/>
          <p:nvPr/>
        </p:nvGrpSpPr>
        <p:grpSpPr>
          <a:xfrm>
            <a:off x="9815282" y="5002003"/>
            <a:ext cx="1325286" cy="331152"/>
            <a:chOff x="10252603" y="5041760"/>
            <a:chExt cx="1325286" cy="33115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760A573-2E26-1845-B6AA-28570B2F8460}"/>
                </a:ext>
              </a:extLst>
            </p:cNvPr>
            <p:cNvSpPr/>
            <p:nvPr/>
          </p:nvSpPr>
          <p:spPr>
            <a:xfrm>
              <a:off x="10272976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475F63-F402-5A4E-A7D6-E462BBF3DD77}"/>
                </a:ext>
              </a:extLst>
            </p:cNvPr>
            <p:cNvSpPr/>
            <p:nvPr/>
          </p:nvSpPr>
          <p:spPr>
            <a:xfrm>
              <a:off x="10532112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6300FF1-CE05-C14E-9C17-19EE9EB9182B}"/>
                </a:ext>
              </a:extLst>
            </p:cNvPr>
            <p:cNvSpPr/>
            <p:nvPr/>
          </p:nvSpPr>
          <p:spPr>
            <a:xfrm>
              <a:off x="10791248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1EAF9C1-4865-7646-9605-7E2E2680A5D1}"/>
                </a:ext>
              </a:extLst>
            </p:cNvPr>
            <p:cNvGrpSpPr/>
            <p:nvPr/>
          </p:nvGrpSpPr>
          <p:grpSpPr>
            <a:xfrm>
              <a:off x="10252603" y="5041760"/>
              <a:ext cx="1325286" cy="331152"/>
              <a:chOff x="8442959" y="2961461"/>
              <a:chExt cx="1021931" cy="331152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141252A-3C95-8742-9C56-EC0B8A2526EB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8BCF4DC-D3CF-334E-BDAE-1013F2A253A4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BDD376C-A694-5A44-AD1F-A6613CB876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4FC4E25-42D5-D249-8293-FCCDFEB8880B}"/>
                </a:ext>
              </a:extLst>
            </p:cNvPr>
            <p:cNvSpPr/>
            <p:nvPr/>
          </p:nvSpPr>
          <p:spPr>
            <a:xfrm>
              <a:off x="11050384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FD2AC4-B3AB-1E4A-9552-577815497C84}"/>
                </a:ext>
              </a:extLst>
            </p:cNvPr>
            <p:cNvSpPr/>
            <p:nvPr/>
          </p:nvSpPr>
          <p:spPr>
            <a:xfrm>
              <a:off x="11309522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69CB321-CFE4-1742-AED3-01A197E0A4D2}"/>
              </a:ext>
            </a:extLst>
          </p:cNvPr>
          <p:cNvCxnSpPr>
            <a:cxnSpLocks/>
          </p:cNvCxnSpPr>
          <p:nvPr/>
        </p:nvCxnSpPr>
        <p:spPr>
          <a:xfrm>
            <a:off x="1502980" y="6255997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9C50176-F027-694E-AFA5-3E75453D2637}"/>
              </a:ext>
            </a:extLst>
          </p:cNvPr>
          <p:cNvSpPr txBox="1"/>
          <p:nvPr/>
        </p:nvSpPr>
        <p:spPr>
          <a:xfrm>
            <a:off x="4014573" y="5826615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FE12521-CC6E-7D4E-88B1-F576BF49268D}"/>
              </a:ext>
            </a:extLst>
          </p:cNvPr>
          <p:cNvCxnSpPr>
            <a:cxnSpLocks/>
          </p:cNvCxnSpPr>
          <p:nvPr/>
        </p:nvCxnSpPr>
        <p:spPr>
          <a:xfrm>
            <a:off x="1526684" y="5546525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95DE943-B151-724F-9FEF-37FD8C1DF452}"/>
              </a:ext>
            </a:extLst>
          </p:cNvPr>
          <p:cNvSpPr txBox="1"/>
          <p:nvPr/>
        </p:nvSpPr>
        <p:spPr>
          <a:xfrm>
            <a:off x="4036079" y="512768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0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1CAC9B5-BA0B-E148-BABC-FAE445860AD0}"/>
              </a:ext>
            </a:extLst>
          </p:cNvPr>
          <p:cNvGrpSpPr/>
          <p:nvPr/>
        </p:nvGrpSpPr>
        <p:grpSpPr>
          <a:xfrm>
            <a:off x="9829128" y="5747000"/>
            <a:ext cx="1325286" cy="331152"/>
            <a:chOff x="10266449" y="5786757"/>
            <a:chExt cx="1325286" cy="331152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7F30150-EE76-594D-B8A5-9B8899C8A2EE}"/>
                </a:ext>
              </a:extLst>
            </p:cNvPr>
            <p:cNvSpPr/>
            <p:nvPr/>
          </p:nvSpPr>
          <p:spPr>
            <a:xfrm>
              <a:off x="10286822" y="584565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2892C9F-8605-CE46-971D-BEEF154B65E4}"/>
                </a:ext>
              </a:extLst>
            </p:cNvPr>
            <p:cNvSpPr/>
            <p:nvPr/>
          </p:nvSpPr>
          <p:spPr>
            <a:xfrm>
              <a:off x="10545958" y="584565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9FCDFD4-43B4-5744-A804-581FB03E68C7}"/>
                </a:ext>
              </a:extLst>
            </p:cNvPr>
            <p:cNvSpPr/>
            <p:nvPr/>
          </p:nvSpPr>
          <p:spPr>
            <a:xfrm>
              <a:off x="10805094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2974C6A-D4B5-6D47-B76B-DF3CD8823670}"/>
                </a:ext>
              </a:extLst>
            </p:cNvPr>
            <p:cNvGrpSpPr/>
            <p:nvPr/>
          </p:nvGrpSpPr>
          <p:grpSpPr>
            <a:xfrm>
              <a:off x="10266449" y="5786757"/>
              <a:ext cx="1325286" cy="331152"/>
              <a:chOff x="8442959" y="2961461"/>
              <a:chExt cx="1021931" cy="331152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B6E94A7-DF7C-944C-9E9F-CC7E919440D6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82B12C3-FA85-F14E-B73E-EEB244887EFF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D312ADD-89CC-9948-A61D-08DE66A0E3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6669560-6605-854A-858F-6CA1C8592882}"/>
                </a:ext>
              </a:extLst>
            </p:cNvPr>
            <p:cNvSpPr/>
            <p:nvPr/>
          </p:nvSpPr>
          <p:spPr>
            <a:xfrm>
              <a:off x="11064230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E18233A-C695-FB46-93FB-D161624F1D0A}"/>
                </a:ext>
              </a:extLst>
            </p:cNvPr>
            <p:cNvSpPr/>
            <p:nvPr/>
          </p:nvSpPr>
          <p:spPr>
            <a:xfrm>
              <a:off x="11323368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9BF1922-D5CE-D349-B348-4FF7D4540BDD}"/>
              </a:ext>
            </a:extLst>
          </p:cNvPr>
          <p:cNvSpPr/>
          <p:nvPr/>
        </p:nvSpPr>
        <p:spPr>
          <a:xfrm rot="1080261">
            <a:off x="11261294" y="5886043"/>
            <a:ext cx="198120" cy="213360"/>
          </a:xfrm>
          <a:prstGeom prst="rect">
            <a:avLst/>
          </a:prstGeom>
          <a:solidFill>
            <a:schemeClr val="accent2"/>
          </a:solidFill>
          <a:ln w="12700" cap="rnd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CFCD5BA-DB0B-5642-A58F-F454A328F1A5}"/>
              </a:ext>
            </a:extLst>
          </p:cNvPr>
          <p:cNvSpPr/>
          <p:nvPr/>
        </p:nvSpPr>
        <p:spPr>
          <a:xfrm rot="1080261">
            <a:off x="11499428" y="5968641"/>
            <a:ext cx="198120" cy="213360"/>
          </a:xfrm>
          <a:prstGeom prst="rect">
            <a:avLst/>
          </a:prstGeom>
          <a:solidFill>
            <a:schemeClr val="accent2"/>
          </a:solidFill>
          <a:ln w="12700" cap="rnd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9F3E8A4-640C-7B4B-9191-0E0AF5F0DADD}"/>
              </a:ext>
            </a:extLst>
          </p:cNvPr>
          <p:cNvSpPr txBox="1"/>
          <p:nvPr/>
        </p:nvSpPr>
        <p:spPr>
          <a:xfrm rot="1087539">
            <a:off x="10984970" y="5728917"/>
            <a:ext cx="1116246" cy="17716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venir Book" panose="02000503020000020003" pitchFamily="2" charset="0"/>
              </a:rPr>
              <a:t>Consumed</a:t>
            </a:r>
          </a:p>
        </p:txBody>
      </p:sp>
    </p:spTree>
    <p:extLst>
      <p:ext uri="{BB962C8B-B14F-4D97-AF65-F5344CB8AC3E}">
        <p14:creationId xmlns:p14="http://schemas.microsoft.com/office/powerpoint/2010/main" val="4188323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847F2A-A9C2-B049-9A4B-2F2F470C2B4F}"/>
              </a:ext>
            </a:extLst>
          </p:cNvPr>
          <p:cNvSpPr txBox="1"/>
          <p:nvPr/>
        </p:nvSpPr>
        <p:spPr>
          <a:xfrm>
            <a:off x="2613362" y="1070774"/>
            <a:ext cx="8275316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100 Gbps, 5000 km (= 50 </a:t>
            </a:r>
            <a:r>
              <a:rPr lang="en-US" dirty="0" err="1">
                <a:latin typeface="Avenir Book" panose="02000503020000020003" pitchFamily="2" charset="0"/>
              </a:rPr>
              <a:t>ms</a:t>
            </a:r>
            <a:r>
              <a:rPr lang="en-US" dirty="0">
                <a:latin typeface="Avenir Book" panose="02000503020000020003" pitchFamily="2" charset="0"/>
              </a:rPr>
              <a:t> round-trip @ speed of light in fiber)</a:t>
            </a:r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2846977-FCD2-F640-A1E8-ECB6C6CDD6C2}"/>
              </a:ext>
            </a:extLst>
          </p:cNvPr>
          <p:cNvSpPr/>
          <p:nvPr/>
        </p:nvSpPr>
        <p:spPr>
          <a:xfrm rot="5400000">
            <a:off x="2956904" y="4214904"/>
            <a:ext cx="779628" cy="1466718"/>
          </a:xfrm>
          <a:prstGeom prst="parallelogram">
            <a:avLst>
              <a:gd name="adj" fmla="val 18548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0286DD-B0CA-AB45-A8CE-42463AA01E0B}"/>
              </a:ext>
            </a:extLst>
          </p:cNvPr>
          <p:cNvGrpSpPr/>
          <p:nvPr/>
        </p:nvGrpSpPr>
        <p:grpSpPr>
          <a:xfrm>
            <a:off x="2613363" y="1348646"/>
            <a:ext cx="8288570" cy="3886358"/>
            <a:chOff x="1513433" y="1351722"/>
            <a:chExt cx="8288570" cy="503679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A28CA1-0E9C-FA42-8657-9225CF4BA759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8109ED-C5A3-614A-A570-AF2636B24EF3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Bandwidth-delay product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007022-D889-D14C-B72D-C810E4B6F85A}"/>
              </a:ext>
            </a:extLst>
          </p:cNvPr>
          <p:cNvCxnSpPr>
            <a:cxnSpLocks/>
          </p:cNvCxnSpPr>
          <p:nvPr/>
        </p:nvCxnSpPr>
        <p:spPr>
          <a:xfrm flipH="1">
            <a:off x="2626615" y="2281409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A9886BD6-3702-EA4B-81D8-492BF5B9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88" y="1869869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C751B087-5EE9-BF47-BB5A-EB43DCBA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657" y="1869869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63E8F0-D87F-BE4C-9717-93F0CBC4B2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0194125" y="1638886"/>
            <a:ext cx="1275691" cy="1285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9C20D2-E5D2-6C4C-ABB2-E66ED0FAA5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31374" y="1616842"/>
            <a:ext cx="1146554" cy="114655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C82D23-CF73-1A4B-821A-E327B17825F1}"/>
              </a:ext>
            </a:extLst>
          </p:cNvPr>
          <p:cNvCxnSpPr>
            <a:cxnSpLocks/>
          </p:cNvCxnSpPr>
          <p:nvPr/>
        </p:nvCxnSpPr>
        <p:spPr>
          <a:xfrm>
            <a:off x="2626614" y="1616842"/>
            <a:ext cx="8275319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13832E-296F-3945-A553-8F1A8AE15414}"/>
              </a:ext>
            </a:extLst>
          </p:cNvPr>
          <p:cNvSpPr/>
          <p:nvPr/>
        </p:nvSpPr>
        <p:spPr>
          <a:xfrm rot="5400000">
            <a:off x="6019514" y="-485764"/>
            <a:ext cx="1463009" cy="8275318"/>
          </a:xfrm>
          <a:prstGeom prst="parallelogram">
            <a:avLst>
              <a:gd name="adj" fmla="val 55429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2C8D84-F6E4-E044-AE7F-26A0A864B45B}"/>
              </a:ext>
            </a:extLst>
          </p:cNvPr>
          <p:cNvCxnSpPr>
            <a:cxnSpLocks/>
          </p:cNvCxnSpPr>
          <p:nvPr/>
        </p:nvCxnSpPr>
        <p:spPr>
          <a:xfrm flipV="1">
            <a:off x="2600116" y="3738010"/>
            <a:ext cx="8288562" cy="82052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32F970-44EA-3F4C-90C5-A8384E29E2E2}"/>
              </a:ext>
            </a:extLst>
          </p:cNvPr>
          <p:cNvSpPr txBox="1"/>
          <p:nvPr/>
        </p:nvSpPr>
        <p:spPr>
          <a:xfrm>
            <a:off x="808383" y="5518439"/>
            <a:ext cx="10257177" cy="1146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In this example window size (= receive buffer size) is 100 MB = 800 Mbit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Only 32% of available bandwidth is used.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Window size must be ≥ bandwidth * round-trip delay to fully utilize available capacity.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F4DCBB-9F17-8E4B-912F-79728EF432FB}"/>
              </a:ext>
            </a:extLst>
          </p:cNvPr>
          <p:cNvCxnSpPr>
            <a:cxnSpLocks/>
          </p:cNvCxnSpPr>
          <p:nvPr/>
        </p:nvCxnSpPr>
        <p:spPr>
          <a:xfrm flipH="1">
            <a:off x="114301" y="2920390"/>
            <a:ext cx="2499058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7BF44D-3B45-BB45-ACB3-3FEB91BB3F40}"/>
              </a:ext>
            </a:extLst>
          </p:cNvPr>
          <p:cNvCxnSpPr>
            <a:cxnSpLocks/>
          </p:cNvCxnSpPr>
          <p:nvPr/>
        </p:nvCxnSpPr>
        <p:spPr>
          <a:xfrm flipH="1">
            <a:off x="1636168" y="3574099"/>
            <a:ext cx="963948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3A3E60-525A-4948-9D2F-F1F8B41E3633}"/>
              </a:ext>
            </a:extLst>
          </p:cNvPr>
          <p:cNvCxnSpPr>
            <a:cxnSpLocks/>
          </p:cNvCxnSpPr>
          <p:nvPr/>
        </p:nvCxnSpPr>
        <p:spPr>
          <a:xfrm flipH="1">
            <a:off x="114300" y="4558449"/>
            <a:ext cx="2499059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4F5912-50A2-5644-9249-3D5124ECB0C0}"/>
              </a:ext>
            </a:extLst>
          </p:cNvPr>
          <p:cNvCxnSpPr>
            <a:cxnSpLocks/>
          </p:cNvCxnSpPr>
          <p:nvPr/>
        </p:nvCxnSpPr>
        <p:spPr>
          <a:xfrm>
            <a:off x="2478467" y="2920390"/>
            <a:ext cx="0" cy="65370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D1E343-F7E0-6548-B906-373CF24CD18B}"/>
              </a:ext>
            </a:extLst>
          </p:cNvPr>
          <p:cNvCxnSpPr>
            <a:cxnSpLocks/>
          </p:cNvCxnSpPr>
          <p:nvPr/>
        </p:nvCxnSpPr>
        <p:spPr>
          <a:xfrm>
            <a:off x="251998" y="2920390"/>
            <a:ext cx="0" cy="163805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94E08D7-87A7-E54E-8D9F-E66D537F8CE6}"/>
              </a:ext>
            </a:extLst>
          </p:cNvPr>
          <p:cNvSpPr txBox="1"/>
          <p:nvPr/>
        </p:nvSpPr>
        <p:spPr>
          <a:xfrm>
            <a:off x="428568" y="2969706"/>
            <a:ext cx="194952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window size 800 Mbit @</a:t>
            </a:r>
          </a:p>
          <a:p>
            <a:pPr algn="r"/>
            <a:r>
              <a:rPr lang="en-US" sz="1400" dirty="0">
                <a:latin typeface="Avenir Book" panose="02000503020000020003" pitchFamily="2" charset="0"/>
              </a:rPr>
              <a:t>100 Gbps = 8 </a:t>
            </a:r>
            <a:r>
              <a:rPr lang="en-US" sz="1400" dirty="0" err="1">
                <a:latin typeface="Avenir Book" panose="02000503020000020003" pitchFamily="2" charset="0"/>
              </a:rPr>
              <a:t>ms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810505-4514-6E4A-8E07-D687DFB4253D}"/>
              </a:ext>
            </a:extLst>
          </p:cNvPr>
          <p:cNvSpPr txBox="1"/>
          <p:nvPr/>
        </p:nvSpPr>
        <p:spPr>
          <a:xfrm>
            <a:off x="328561" y="3921319"/>
            <a:ext cx="194952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Round-trip time 25 </a:t>
            </a:r>
            <a:r>
              <a:rPr lang="en-US" sz="1400" dirty="0" err="1">
                <a:latin typeface="Avenir Book" panose="02000503020000020003" pitchFamily="2" charset="0"/>
              </a:rPr>
              <a:t>ms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783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6060219" y="4341338"/>
            <a:ext cx="269092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senders do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network can carry it.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4BFAF2-BB56-894B-ACCA-39B42F062A1A}"/>
              </a:ext>
            </a:extLst>
          </p:cNvPr>
          <p:cNvCxnSpPr>
            <a:cxnSpLocks/>
          </p:cNvCxnSpPr>
          <p:nvPr/>
        </p:nvCxnSpPr>
        <p:spPr>
          <a:xfrm>
            <a:off x="3449541" y="3748596"/>
            <a:ext cx="2610678" cy="59274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A74B52-5A86-6648-91D8-D50D0973FC3F}"/>
              </a:ext>
            </a:extLst>
          </p:cNvPr>
          <p:cNvCxnSpPr>
            <a:cxnSpLocks/>
          </p:cNvCxnSpPr>
          <p:nvPr/>
        </p:nvCxnSpPr>
        <p:spPr>
          <a:xfrm flipV="1">
            <a:off x="3449541" y="4349524"/>
            <a:ext cx="2710270" cy="63463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312" y="392979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60498" y="3125538"/>
            <a:ext cx="1146554" cy="1146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7C2BFA-9A40-6B47-B8A5-24590FEA10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60498" y="4280278"/>
            <a:ext cx="1146554" cy="114655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7AD45A1-4FA6-E34B-86D6-243C0AE997C7}"/>
              </a:ext>
            </a:extLst>
          </p:cNvPr>
          <p:cNvGrpSpPr/>
          <p:nvPr/>
        </p:nvGrpSpPr>
        <p:grpSpPr>
          <a:xfrm rot="935570">
            <a:off x="3087512" y="3205846"/>
            <a:ext cx="2346648" cy="213360"/>
            <a:chOff x="1452985" y="2993385"/>
            <a:chExt cx="2346648" cy="213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F6EFC9-A8A6-B243-8C50-FBDD80B853A8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BF4127-269A-1F41-BA96-0AD4F8ACAA92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63F6C4-7399-704A-ACF8-89C78A86A1C7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252503-7085-7A49-9677-C9BB741FE244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A4DE3C-B9A3-C240-BAE2-3B4678A20EC7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920049E-60B2-4145-9D62-89002A67F9F7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E83302-CA1D-A544-9AC7-09D29ECC73A2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037771-00C7-AE43-81B5-D32838BE3CF1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930C7B-D202-9640-8C26-CBA295F00C8C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56E5D3-2FF9-C747-8540-2C52A7D4877D}"/>
              </a:ext>
            </a:extLst>
          </p:cNvPr>
          <p:cNvGrpSpPr/>
          <p:nvPr/>
        </p:nvGrpSpPr>
        <p:grpSpPr>
          <a:xfrm rot="20428364">
            <a:off x="3070192" y="5456947"/>
            <a:ext cx="2346648" cy="213360"/>
            <a:chOff x="1452985" y="2993385"/>
            <a:chExt cx="2346648" cy="21336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1114998-4B75-9145-866B-22939B28D1E7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DE9A79-3A07-CE4C-A1A1-9E9051FBFC4E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4FB1C71-AC02-EB4C-934E-303F73DED96E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5EDA1F-0CEE-AF4E-9B8C-8C8FE83A8498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78AFDE-126F-8B40-B79D-D85AD7701D4F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072468-C878-F840-9245-6CCA857C981B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FF964A-1E75-5444-8B15-824D631DA76C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75A53AB-40B2-944C-9BBB-B5F523025699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6347A8-FD0F-A741-8F6C-9F8CEAA291F2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2694DE8-B53B-5741-B231-2BA419A9A496}"/>
              </a:ext>
            </a:extLst>
          </p:cNvPr>
          <p:cNvSpPr/>
          <p:nvPr/>
        </p:nvSpPr>
        <p:spPr>
          <a:xfrm>
            <a:off x="6024559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56FBBF-92D6-3245-A6A7-BF09A6FA13FB}"/>
              </a:ext>
            </a:extLst>
          </p:cNvPr>
          <p:cNvSpPr/>
          <p:nvPr/>
        </p:nvSpPr>
        <p:spPr>
          <a:xfrm>
            <a:off x="6293125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0661F7-B336-614A-AE9C-BA0AEFBFFA7B}"/>
              </a:ext>
            </a:extLst>
          </p:cNvPr>
          <p:cNvSpPr/>
          <p:nvPr/>
        </p:nvSpPr>
        <p:spPr>
          <a:xfrm>
            <a:off x="6561691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CDCADA-9513-0B45-907C-F5D62F65F071}"/>
              </a:ext>
            </a:extLst>
          </p:cNvPr>
          <p:cNvSpPr/>
          <p:nvPr/>
        </p:nvSpPr>
        <p:spPr>
          <a:xfrm>
            <a:off x="6830257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FF5C0E-2487-5C49-9B43-867D899206C8}"/>
              </a:ext>
            </a:extLst>
          </p:cNvPr>
          <p:cNvSpPr/>
          <p:nvPr/>
        </p:nvSpPr>
        <p:spPr>
          <a:xfrm>
            <a:off x="7098823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E7239F-95B3-4848-B2BE-439086197155}"/>
              </a:ext>
            </a:extLst>
          </p:cNvPr>
          <p:cNvSpPr/>
          <p:nvPr/>
        </p:nvSpPr>
        <p:spPr>
          <a:xfrm>
            <a:off x="7367389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6247F1-BA24-0443-A704-5D6E18126D68}"/>
              </a:ext>
            </a:extLst>
          </p:cNvPr>
          <p:cNvSpPr/>
          <p:nvPr/>
        </p:nvSpPr>
        <p:spPr>
          <a:xfrm>
            <a:off x="7635955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30C52-46A7-E343-BBF7-CFF7FF930972}"/>
              </a:ext>
            </a:extLst>
          </p:cNvPr>
          <p:cNvSpPr/>
          <p:nvPr/>
        </p:nvSpPr>
        <p:spPr>
          <a:xfrm>
            <a:off x="7904521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F6F9799-3F61-9043-929B-4E19982CE925}"/>
              </a:ext>
            </a:extLst>
          </p:cNvPr>
          <p:cNvSpPr/>
          <p:nvPr/>
        </p:nvSpPr>
        <p:spPr>
          <a:xfrm>
            <a:off x="8173087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150F4BB-0A82-D34F-B946-CDE27AC5B71F}"/>
              </a:ext>
            </a:extLst>
          </p:cNvPr>
          <p:cNvGrpSpPr/>
          <p:nvPr/>
        </p:nvGrpSpPr>
        <p:grpSpPr>
          <a:xfrm>
            <a:off x="5981519" y="4894132"/>
            <a:ext cx="816447" cy="331152"/>
            <a:chOff x="8442959" y="2961461"/>
            <a:chExt cx="1021931" cy="33115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053FE2-B272-584D-8908-7BD42B627674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9B0B744-8E57-4243-8B35-6C19D6E41302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98799F0-734D-E949-A9CF-5CBB33859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989761-D889-5D46-A545-6FB9186DB2DB}"/>
              </a:ext>
            </a:extLst>
          </p:cNvPr>
          <p:cNvGrpSpPr/>
          <p:nvPr/>
        </p:nvGrpSpPr>
        <p:grpSpPr>
          <a:xfrm rot="2424025">
            <a:off x="5806540" y="5680372"/>
            <a:ext cx="1003818" cy="213360"/>
            <a:chOff x="4738645" y="5856308"/>
            <a:chExt cx="1003818" cy="21336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254EE1E-377B-8147-91A5-DAFD3DC0BDEC}"/>
                </a:ext>
              </a:extLst>
            </p:cNvPr>
            <p:cNvSpPr/>
            <p:nvPr/>
          </p:nvSpPr>
          <p:spPr>
            <a:xfrm>
              <a:off x="4738645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081DFA1-E61B-F74B-AECD-DF27FC528DE0}"/>
                </a:ext>
              </a:extLst>
            </p:cNvPr>
            <p:cNvSpPr/>
            <p:nvPr/>
          </p:nvSpPr>
          <p:spPr>
            <a:xfrm>
              <a:off x="5007211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83402A-D3F2-C34F-AA13-25FFBB7C5EBA}"/>
                </a:ext>
              </a:extLst>
            </p:cNvPr>
            <p:cNvSpPr/>
            <p:nvPr/>
          </p:nvSpPr>
          <p:spPr>
            <a:xfrm>
              <a:off x="5275777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8E0091B-8F07-9340-ACE0-E5F6640E2BF6}"/>
                </a:ext>
              </a:extLst>
            </p:cNvPr>
            <p:cNvSpPr/>
            <p:nvPr/>
          </p:nvSpPr>
          <p:spPr>
            <a:xfrm>
              <a:off x="5544343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1DFA3D2-5B4F-1843-8BEB-579DE364D081}"/>
              </a:ext>
            </a:extLst>
          </p:cNvPr>
          <p:cNvSpPr txBox="1"/>
          <p:nvPr/>
        </p:nvSpPr>
        <p:spPr>
          <a:xfrm rot="20382732">
            <a:off x="3238333" y="5733699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FCE87E-452F-7849-B418-98EFF28AA0FA}"/>
              </a:ext>
            </a:extLst>
          </p:cNvPr>
          <p:cNvSpPr txBox="1"/>
          <p:nvPr/>
        </p:nvSpPr>
        <p:spPr>
          <a:xfrm rot="1005982">
            <a:off x="3164936" y="2625696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9D26C8B-7D57-3D4E-8B92-4D40D5018C21}"/>
              </a:ext>
            </a:extLst>
          </p:cNvPr>
          <p:cNvSpPr txBox="1"/>
          <p:nvPr/>
        </p:nvSpPr>
        <p:spPr>
          <a:xfrm>
            <a:off x="7448422" y="5642521"/>
            <a:ext cx="3608445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Try to send 2x link-rate traffic on link.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Transmit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Drop half of traffic.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4DFF526-8614-6549-8CEE-6945A913DD1D}"/>
              </a:ext>
            </a:extLst>
          </p:cNvPr>
          <p:cNvCxnSpPr>
            <a:cxnSpLocks/>
          </p:cNvCxnSpPr>
          <p:nvPr/>
        </p:nvCxnSpPr>
        <p:spPr>
          <a:xfrm flipH="1" flipV="1">
            <a:off x="6934863" y="5338204"/>
            <a:ext cx="513559" cy="333196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8034686" y="3698815"/>
            <a:ext cx="1275691" cy="12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60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2DAE9618-604B-BC40-9DAC-82C11438B7DC}"/>
              </a:ext>
            </a:extLst>
          </p:cNvPr>
          <p:cNvGrpSpPr/>
          <p:nvPr/>
        </p:nvGrpSpPr>
        <p:grpSpPr>
          <a:xfrm flipH="1">
            <a:off x="7233851" y="3724146"/>
            <a:ext cx="3167276" cy="2109148"/>
            <a:chOff x="2677795" y="3678435"/>
            <a:chExt cx="3167276" cy="2109148"/>
          </a:xfrm>
        </p:grpSpPr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E555E466-654D-0545-BD8C-DB48B5A67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3678435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EE8B3D56-22A0-A84F-A2E8-18B06D64B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4873571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9294577-F672-B549-A38A-3BB252F2DBF3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07" y="4196740"/>
              <a:ext cx="2126572" cy="48282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254B97-BE15-4E44-9419-3259B87228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749" y="4687755"/>
              <a:ext cx="2218322" cy="519443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4480560" y="4708455"/>
            <a:ext cx="238109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control in quantum networks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End-points cannot get more end-to-end Bell pairs per second (</a:t>
            </a:r>
            <a:r>
              <a:rPr lang="en-US" sz="3600" dirty="0" err="1">
                <a:latin typeface="Avenir Book" panose="02000503020000020003" pitchFamily="2" charset="0"/>
              </a:rPr>
              <a:t>Bpps</a:t>
            </a:r>
            <a:r>
              <a:rPr lang="en-US" sz="3600" dirty="0">
                <a:latin typeface="Avenir Book" panose="02000503020000020003" pitchFamily="2" charset="0"/>
              </a:rPr>
              <a:t>) than network can produce them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based on bottleneck link or router.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CF5E81-FE47-2E49-8C5D-B55A787836D9}"/>
              </a:ext>
            </a:extLst>
          </p:cNvPr>
          <p:cNvGrpSpPr/>
          <p:nvPr/>
        </p:nvGrpSpPr>
        <p:grpSpPr>
          <a:xfrm>
            <a:off x="1412875" y="3707322"/>
            <a:ext cx="3167276" cy="2109148"/>
            <a:chOff x="2677795" y="3678435"/>
            <a:chExt cx="3167276" cy="2109148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A96B131-6348-EC4F-994B-822D5704C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3678435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710C4DE-A7A5-7141-BDB4-39339A300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4873571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4BFAF2-BB56-894B-ACCA-39B42F062A1A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07" y="4196740"/>
              <a:ext cx="2126572" cy="48282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A74B52-5A86-6648-91D8-D50D0973F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749" y="4687755"/>
              <a:ext cx="2218322" cy="519443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652" y="429691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BB59395-9B58-7546-AAB3-D7D52038B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847821" y="4096492"/>
            <a:ext cx="256253" cy="283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088CE8-A418-394D-9A41-33AD8A3B5BE4}"/>
              </a:ext>
            </a:extLst>
          </p:cNvPr>
          <p:cNvGrpSpPr/>
          <p:nvPr/>
        </p:nvGrpSpPr>
        <p:grpSpPr>
          <a:xfrm>
            <a:off x="4869317" y="4985626"/>
            <a:ext cx="2114140" cy="140133"/>
            <a:chOff x="4894559" y="4723425"/>
            <a:chExt cx="2114140" cy="140133"/>
          </a:xfrm>
        </p:grpSpPr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87816B8C-66F2-024B-BAE1-3391F5B7B53C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BFB443F5-DA6A-5648-8666-D21584EE8C9E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F2D1B4CD-6D06-F446-B74C-ED4F33CCBA93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FD8E4DB7-AE3D-E040-8598-48FEAB6F314F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5CF6BAF2-6B49-E544-AA59-85B122CFE3A4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1B59087C-14B4-BA43-BB80-E72AFF72AD19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DCD5C71F-C60E-E645-92BA-42C969440FA7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74FE13C8-3909-BC4B-A91B-936551519008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196A73AD-917D-0D47-B581-E8420E6D2458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D1039191-978A-054D-AC0D-E80B7A2024F4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23B5D1F4-73A6-0646-B94C-34C63207868D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5D9DE164-0662-0941-9687-857426A6D01A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77B25579-D03F-9345-BFFA-C61570C76D50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B4593952-65DF-4445-8493-31B0FDE21F97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585F80F8-8E32-8C41-BE7E-7409473B35D3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8B232573-CA92-6942-BF94-312FF0BC82B0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29D05CB2-319C-9B46-8E64-963020622BE5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A8AF65A6-3DE5-BD47-A6E5-BF2C21515C85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4F962EE-599A-6C48-B6F9-F4B980929D85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BAA53A2-2B6B-4343-9491-A1D5429E8782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0C5138-1567-5E4F-96B7-5B59F0A93896}"/>
              </a:ext>
            </a:extLst>
          </p:cNvPr>
          <p:cNvGrpSpPr/>
          <p:nvPr/>
        </p:nvGrpSpPr>
        <p:grpSpPr>
          <a:xfrm rot="20689419">
            <a:off x="2353503" y="5352724"/>
            <a:ext cx="2114140" cy="140133"/>
            <a:chOff x="4894559" y="4723425"/>
            <a:chExt cx="2114140" cy="140133"/>
          </a:xfrm>
        </p:grpSpPr>
        <p:sp>
          <p:nvSpPr>
            <p:cNvPr id="137" name="Arc 136">
              <a:extLst>
                <a:ext uri="{FF2B5EF4-FFF2-40B4-BE49-F238E27FC236}">
                  <a16:creationId xmlns:a16="http://schemas.microsoft.com/office/drawing/2014/main" id="{C6592271-BF4E-A94E-BB64-EDA439C8CFFB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Arc 137">
              <a:extLst>
                <a:ext uri="{FF2B5EF4-FFF2-40B4-BE49-F238E27FC236}">
                  <a16:creationId xmlns:a16="http://schemas.microsoft.com/office/drawing/2014/main" id="{2C193320-A2BD-1D4C-9266-1DDDD4B27B49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66158A24-A0E6-E941-8D76-5A7DF98B9602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Arc 139">
              <a:extLst>
                <a:ext uri="{FF2B5EF4-FFF2-40B4-BE49-F238E27FC236}">
                  <a16:creationId xmlns:a16="http://schemas.microsoft.com/office/drawing/2014/main" id="{DE2A5381-42F1-FE4F-83AC-C60DF26683F3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Arc 140">
              <a:extLst>
                <a:ext uri="{FF2B5EF4-FFF2-40B4-BE49-F238E27FC236}">
                  <a16:creationId xmlns:a16="http://schemas.microsoft.com/office/drawing/2014/main" id="{16B653F4-A723-D148-93BD-FADA6CD168FA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83483049-F826-1D43-94A4-F6A1FB5B3817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id="{DEA84289-DEDF-F645-B9FE-F4A5E0E18E3C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EA84B444-57DA-6C42-8690-28F05554C78F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E656B69E-5A11-9841-8432-F2045836709F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Arc 145">
              <a:extLst>
                <a:ext uri="{FF2B5EF4-FFF2-40B4-BE49-F238E27FC236}">
                  <a16:creationId xmlns:a16="http://schemas.microsoft.com/office/drawing/2014/main" id="{D8C294F8-5F3F-264F-9CCC-B44E6910F158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Arc 146">
              <a:extLst>
                <a:ext uri="{FF2B5EF4-FFF2-40B4-BE49-F238E27FC236}">
                  <a16:creationId xmlns:a16="http://schemas.microsoft.com/office/drawing/2014/main" id="{D38809AA-4756-BC4A-A147-4F7535445B0D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Arc 147">
              <a:extLst>
                <a:ext uri="{FF2B5EF4-FFF2-40B4-BE49-F238E27FC236}">
                  <a16:creationId xmlns:a16="http://schemas.microsoft.com/office/drawing/2014/main" id="{541E92E0-C37F-C446-B7AE-7234B89ABB03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Arc 148">
              <a:extLst>
                <a:ext uri="{FF2B5EF4-FFF2-40B4-BE49-F238E27FC236}">
                  <a16:creationId xmlns:a16="http://schemas.microsoft.com/office/drawing/2014/main" id="{1C9FFB29-E302-0943-BC4D-D6FD76BC53EF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Arc 149">
              <a:extLst>
                <a:ext uri="{FF2B5EF4-FFF2-40B4-BE49-F238E27FC236}">
                  <a16:creationId xmlns:a16="http://schemas.microsoft.com/office/drawing/2014/main" id="{4CB74AB6-E7F2-8A4D-B696-9EBACCC01AA4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Arc 150">
              <a:extLst>
                <a:ext uri="{FF2B5EF4-FFF2-40B4-BE49-F238E27FC236}">
                  <a16:creationId xmlns:a16="http://schemas.microsoft.com/office/drawing/2014/main" id="{3F3FBF0C-451C-2C4E-91DE-5B413EBE3012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17E70A72-037F-DC47-B2D7-A4031EF30073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2537B17E-9ECB-6E41-922B-F6A50076D925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9C138A62-99CB-5546-87A6-C41B60FF1539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42A02E3-F80D-8B49-958E-7E258B832AB0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5576B43-8AAC-1748-A23B-CBFB03E9BAB2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778B36D-39AF-BB47-827C-4D8E5551110B}"/>
              </a:ext>
            </a:extLst>
          </p:cNvPr>
          <p:cNvGrpSpPr/>
          <p:nvPr/>
        </p:nvGrpSpPr>
        <p:grpSpPr>
          <a:xfrm rot="782274">
            <a:off x="2292148" y="3969421"/>
            <a:ext cx="2114140" cy="140133"/>
            <a:chOff x="4894559" y="4723425"/>
            <a:chExt cx="2114140" cy="140133"/>
          </a:xfrm>
        </p:grpSpPr>
        <p:sp>
          <p:nvSpPr>
            <p:cNvPr id="158" name="Arc 157">
              <a:extLst>
                <a:ext uri="{FF2B5EF4-FFF2-40B4-BE49-F238E27FC236}">
                  <a16:creationId xmlns:a16="http://schemas.microsoft.com/office/drawing/2014/main" id="{693995A4-B9C9-9746-8A34-25AD666C6F3B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Arc 158">
              <a:extLst>
                <a:ext uri="{FF2B5EF4-FFF2-40B4-BE49-F238E27FC236}">
                  <a16:creationId xmlns:a16="http://schemas.microsoft.com/office/drawing/2014/main" id="{F5EB386D-3777-3243-85D0-2E8C9C33A8EA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Arc 159">
              <a:extLst>
                <a:ext uri="{FF2B5EF4-FFF2-40B4-BE49-F238E27FC236}">
                  <a16:creationId xmlns:a16="http://schemas.microsoft.com/office/drawing/2014/main" id="{4D10C7C9-A2A7-E04D-8A35-EC473C32540F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Arc 160">
              <a:extLst>
                <a:ext uri="{FF2B5EF4-FFF2-40B4-BE49-F238E27FC236}">
                  <a16:creationId xmlns:a16="http://schemas.microsoft.com/office/drawing/2014/main" id="{4FAA7D62-3807-BC46-9D9B-71267D506F4E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Arc 161">
              <a:extLst>
                <a:ext uri="{FF2B5EF4-FFF2-40B4-BE49-F238E27FC236}">
                  <a16:creationId xmlns:a16="http://schemas.microsoft.com/office/drawing/2014/main" id="{FCF0AC17-606F-3140-AE19-B6194CCCD74A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Arc 162">
              <a:extLst>
                <a:ext uri="{FF2B5EF4-FFF2-40B4-BE49-F238E27FC236}">
                  <a16:creationId xmlns:a16="http://schemas.microsoft.com/office/drawing/2014/main" id="{27F1F0CA-5E41-6640-A0BB-75FDFFCFDFBA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Arc 163">
              <a:extLst>
                <a:ext uri="{FF2B5EF4-FFF2-40B4-BE49-F238E27FC236}">
                  <a16:creationId xmlns:a16="http://schemas.microsoft.com/office/drawing/2014/main" id="{04C0EA78-19F8-DE4D-B697-7676A47DB569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Arc 164">
              <a:extLst>
                <a:ext uri="{FF2B5EF4-FFF2-40B4-BE49-F238E27FC236}">
                  <a16:creationId xmlns:a16="http://schemas.microsoft.com/office/drawing/2014/main" id="{35320623-C00E-C84B-B097-7E43C90B25B7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Arc 165">
              <a:extLst>
                <a:ext uri="{FF2B5EF4-FFF2-40B4-BE49-F238E27FC236}">
                  <a16:creationId xmlns:a16="http://schemas.microsoft.com/office/drawing/2014/main" id="{F92671F2-E77E-9541-94EB-634E16B66C6E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Arc 166">
              <a:extLst>
                <a:ext uri="{FF2B5EF4-FFF2-40B4-BE49-F238E27FC236}">
                  <a16:creationId xmlns:a16="http://schemas.microsoft.com/office/drawing/2014/main" id="{F21FBD5E-4435-EE46-AE19-DE0C5483A57D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Arc 167">
              <a:extLst>
                <a:ext uri="{FF2B5EF4-FFF2-40B4-BE49-F238E27FC236}">
                  <a16:creationId xmlns:a16="http://schemas.microsoft.com/office/drawing/2014/main" id="{0DF37065-083B-9D4C-87FC-5CD7EF645A10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Arc 168">
              <a:extLst>
                <a:ext uri="{FF2B5EF4-FFF2-40B4-BE49-F238E27FC236}">
                  <a16:creationId xmlns:a16="http://schemas.microsoft.com/office/drawing/2014/main" id="{AF70BE82-8272-8449-8813-D30DD6BC651B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Arc 169">
              <a:extLst>
                <a:ext uri="{FF2B5EF4-FFF2-40B4-BE49-F238E27FC236}">
                  <a16:creationId xmlns:a16="http://schemas.microsoft.com/office/drawing/2014/main" id="{0738E2D7-FA03-394E-B6A5-880CB2C80788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Arc 170">
              <a:extLst>
                <a:ext uri="{FF2B5EF4-FFF2-40B4-BE49-F238E27FC236}">
                  <a16:creationId xmlns:a16="http://schemas.microsoft.com/office/drawing/2014/main" id="{AF9341DB-00B4-E64D-B3D8-F20309449B45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Arc 171">
              <a:extLst>
                <a:ext uri="{FF2B5EF4-FFF2-40B4-BE49-F238E27FC236}">
                  <a16:creationId xmlns:a16="http://schemas.microsoft.com/office/drawing/2014/main" id="{5BCBF6EC-2528-AA4B-8AE7-161424E91BE5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Arc 172">
              <a:extLst>
                <a:ext uri="{FF2B5EF4-FFF2-40B4-BE49-F238E27FC236}">
                  <a16:creationId xmlns:a16="http://schemas.microsoft.com/office/drawing/2014/main" id="{6D259BCC-BA38-A943-B2DE-2331F2DFA4D2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8CA370E7-4546-A947-AAF1-0992A56E7DF0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Arc 174">
              <a:extLst>
                <a:ext uri="{FF2B5EF4-FFF2-40B4-BE49-F238E27FC236}">
                  <a16:creationId xmlns:a16="http://schemas.microsoft.com/office/drawing/2014/main" id="{4AD2C361-D3F7-1E49-9120-F16DF6932FBE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7B45ECD-AB6A-4D45-A564-14BA6A69D0E1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31D7EFE-C2B0-6B4A-BCCF-3D6785D3D45C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9" name="Picture 18" descr="Mplain">
            <a:extLst>
              <a:ext uri="{FF2B5EF4-FFF2-40B4-BE49-F238E27FC236}">
                <a16:creationId xmlns:a16="http://schemas.microsoft.com/office/drawing/2014/main" id="{4A91217F-06DC-E943-96DB-C59685B8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782" y="429691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D7B8D85C-797B-B64B-B74B-B4359864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615994" y="4134105"/>
            <a:ext cx="256253" cy="283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91D88B6-FBB0-FB45-A02D-B4C72ED781D3}"/>
              </a:ext>
            </a:extLst>
          </p:cNvPr>
          <p:cNvGrpSpPr/>
          <p:nvPr/>
        </p:nvGrpSpPr>
        <p:grpSpPr>
          <a:xfrm rot="782274">
            <a:off x="7400923" y="5198131"/>
            <a:ext cx="2114140" cy="140133"/>
            <a:chOff x="4894559" y="4723425"/>
            <a:chExt cx="2114140" cy="140133"/>
          </a:xfrm>
        </p:grpSpPr>
        <p:sp>
          <p:nvSpPr>
            <p:cNvPr id="207" name="Arc 206">
              <a:extLst>
                <a:ext uri="{FF2B5EF4-FFF2-40B4-BE49-F238E27FC236}">
                  <a16:creationId xmlns:a16="http://schemas.microsoft.com/office/drawing/2014/main" id="{05546290-1BA4-2A4F-9BA4-394CD41E26C2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Arc 207">
              <a:extLst>
                <a:ext uri="{FF2B5EF4-FFF2-40B4-BE49-F238E27FC236}">
                  <a16:creationId xmlns:a16="http://schemas.microsoft.com/office/drawing/2014/main" id="{4B597D0D-4B37-D74B-A882-3BE451A6B334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Arc 208">
              <a:extLst>
                <a:ext uri="{FF2B5EF4-FFF2-40B4-BE49-F238E27FC236}">
                  <a16:creationId xmlns:a16="http://schemas.microsoft.com/office/drawing/2014/main" id="{4CE6809E-5AC6-464C-945E-C4CC114120F0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Arc 209">
              <a:extLst>
                <a:ext uri="{FF2B5EF4-FFF2-40B4-BE49-F238E27FC236}">
                  <a16:creationId xmlns:a16="http://schemas.microsoft.com/office/drawing/2014/main" id="{0FABFDD5-AA10-B841-B255-1AE9712524F2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Arc 210">
              <a:extLst>
                <a:ext uri="{FF2B5EF4-FFF2-40B4-BE49-F238E27FC236}">
                  <a16:creationId xmlns:a16="http://schemas.microsoft.com/office/drawing/2014/main" id="{CC5CB960-779E-D349-896D-8D9B2A81F3B8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Arc 211">
              <a:extLst>
                <a:ext uri="{FF2B5EF4-FFF2-40B4-BE49-F238E27FC236}">
                  <a16:creationId xmlns:a16="http://schemas.microsoft.com/office/drawing/2014/main" id="{BE474397-3E2B-444F-AC8C-34C86A3EADD8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Arc 212">
              <a:extLst>
                <a:ext uri="{FF2B5EF4-FFF2-40B4-BE49-F238E27FC236}">
                  <a16:creationId xmlns:a16="http://schemas.microsoft.com/office/drawing/2014/main" id="{482289C4-8AFC-4B41-96BE-6AE1A05EBFF2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Arc 213">
              <a:extLst>
                <a:ext uri="{FF2B5EF4-FFF2-40B4-BE49-F238E27FC236}">
                  <a16:creationId xmlns:a16="http://schemas.microsoft.com/office/drawing/2014/main" id="{642B6A0F-AB21-E24A-A6BF-5F6AA6F4F72A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Arc 214">
              <a:extLst>
                <a:ext uri="{FF2B5EF4-FFF2-40B4-BE49-F238E27FC236}">
                  <a16:creationId xmlns:a16="http://schemas.microsoft.com/office/drawing/2014/main" id="{298B132F-436A-CB4C-8046-047E4E98DC90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Arc 215">
              <a:extLst>
                <a:ext uri="{FF2B5EF4-FFF2-40B4-BE49-F238E27FC236}">
                  <a16:creationId xmlns:a16="http://schemas.microsoft.com/office/drawing/2014/main" id="{EFE18EE7-E284-174C-BB82-AC36F60B6311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Arc 216">
              <a:extLst>
                <a:ext uri="{FF2B5EF4-FFF2-40B4-BE49-F238E27FC236}">
                  <a16:creationId xmlns:a16="http://schemas.microsoft.com/office/drawing/2014/main" id="{4D57F299-A112-614C-91F2-884B148D7145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Arc 217">
              <a:extLst>
                <a:ext uri="{FF2B5EF4-FFF2-40B4-BE49-F238E27FC236}">
                  <a16:creationId xmlns:a16="http://schemas.microsoft.com/office/drawing/2014/main" id="{9530A631-C4B2-C54D-80FF-68E21CA4AC41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Arc 218">
              <a:extLst>
                <a:ext uri="{FF2B5EF4-FFF2-40B4-BE49-F238E27FC236}">
                  <a16:creationId xmlns:a16="http://schemas.microsoft.com/office/drawing/2014/main" id="{7684CA19-56FC-CF4D-BA85-DB400754013F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Arc 219">
              <a:extLst>
                <a:ext uri="{FF2B5EF4-FFF2-40B4-BE49-F238E27FC236}">
                  <a16:creationId xmlns:a16="http://schemas.microsoft.com/office/drawing/2014/main" id="{5A01CFB4-7815-0144-B9D5-D929B74EDB15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Arc 220">
              <a:extLst>
                <a:ext uri="{FF2B5EF4-FFF2-40B4-BE49-F238E27FC236}">
                  <a16:creationId xmlns:a16="http://schemas.microsoft.com/office/drawing/2014/main" id="{3139B1A7-EA73-5F4E-AD3D-6268C325956A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Arc 221">
              <a:extLst>
                <a:ext uri="{FF2B5EF4-FFF2-40B4-BE49-F238E27FC236}">
                  <a16:creationId xmlns:a16="http://schemas.microsoft.com/office/drawing/2014/main" id="{EF2FF0F7-012F-AE47-B69B-3A7A43A4B97E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FB6B8D2C-EBB7-BD45-8866-3FFC7FB18D70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c 223">
              <a:extLst>
                <a:ext uri="{FF2B5EF4-FFF2-40B4-BE49-F238E27FC236}">
                  <a16:creationId xmlns:a16="http://schemas.microsoft.com/office/drawing/2014/main" id="{5BE6EB5A-9FC3-8140-BC1B-FBA94AA647E7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E58768D-4E7B-5546-82CC-619BDE8FE84E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519D0353-7DB8-1149-9586-22E2EA7EB623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C959B0B-F248-734C-989E-2FC4E10BCB24}"/>
              </a:ext>
            </a:extLst>
          </p:cNvPr>
          <p:cNvGrpSpPr/>
          <p:nvPr/>
        </p:nvGrpSpPr>
        <p:grpSpPr>
          <a:xfrm rot="20819194">
            <a:off x="7535586" y="4147677"/>
            <a:ext cx="2114140" cy="140133"/>
            <a:chOff x="4894559" y="4723425"/>
            <a:chExt cx="2114140" cy="140133"/>
          </a:xfrm>
        </p:grpSpPr>
        <p:sp>
          <p:nvSpPr>
            <p:cNvPr id="228" name="Arc 227">
              <a:extLst>
                <a:ext uri="{FF2B5EF4-FFF2-40B4-BE49-F238E27FC236}">
                  <a16:creationId xmlns:a16="http://schemas.microsoft.com/office/drawing/2014/main" id="{3189FECD-C68C-F344-8247-737EB2F3A4A2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Arc 228">
              <a:extLst>
                <a:ext uri="{FF2B5EF4-FFF2-40B4-BE49-F238E27FC236}">
                  <a16:creationId xmlns:a16="http://schemas.microsoft.com/office/drawing/2014/main" id="{7B8129A7-CA99-1340-B683-1E2EF5316C85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Arc 229">
              <a:extLst>
                <a:ext uri="{FF2B5EF4-FFF2-40B4-BE49-F238E27FC236}">
                  <a16:creationId xmlns:a16="http://schemas.microsoft.com/office/drawing/2014/main" id="{DC37C92E-9950-C747-9CB8-BBAF3183002A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Arc 230">
              <a:extLst>
                <a:ext uri="{FF2B5EF4-FFF2-40B4-BE49-F238E27FC236}">
                  <a16:creationId xmlns:a16="http://schemas.microsoft.com/office/drawing/2014/main" id="{9B4CC130-16E6-3F44-ADA9-F98D2F185182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Arc 231">
              <a:extLst>
                <a:ext uri="{FF2B5EF4-FFF2-40B4-BE49-F238E27FC236}">
                  <a16:creationId xmlns:a16="http://schemas.microsoft.com/office/drawing/2014/main" id="{D5197C48-4CEE-8449-9646-23AA73C5519B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Arc 232">
              <a:extLst>
                <a:ext uri="{FF2B5EF4-FFF2-40B4-BE49-F238E27FC236}">
                  <a16:creationId xmlns:a16="http://schemas.microsoft.com/office/drawing/2014/main" id="{AB9B2515-A000-F54E-BE88-32CAB4BEC57A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Arc 233">
              <a:extLst>
                <a:ext uri="{FF2B5EF4-FFF2-40B4-BE49-F238E27FC236}">
                  <a16:creationId xmlns:a16="http://schemas.microsoft.com/office/drawing/2014/main" id="{B5E26134-A236-8144-AAF0-C11205713588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Arc 234">
              <a:extLst>
                <a:ext uri="{FF2B5EF4-FFF2-40B4-BE49-F238E27FC236}">
                  <a16:creationId xmlns:a16="http://schemas.microsoft.com/office/drawing/2014/main" id="{3C8C10D5-0BF1-2D46-BF78-14A25ADDDC2F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Arc 235">
              <a:extLst>
                <a:ext uri="{FF2B5EF4-FFF2-40B4-BE49-F238E27FC236}">
                  <a16:creationId xmlns:a16="http://schemas.microsoft.com/office/drawing/2014/main" id="{12C04FC6-9A77-A740-8CF1-41864241D80F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Arc 236">
              <a:extLst>
                <a:ext uri="{FF2B5EF4-FFF2-40B4-BE49-F238E27FC236}">
                  <a16:creationId xmlns:a16="http://schemas.microsoft.com/office/drawing/2014/main" id="{04ABD3BA-B447-3040-BDF1-DE5A7F389B93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Arc 237">
              <a:extLst>
                <a:ext uri="{FF2B5EF4-FFF2-40B4-BE49-F238E27FC236}">
                  <a16:creationId xmlns:a16="http://schemas.microsoft.com/office/drawing/2014/main" id="{15016DD5-5B37-1C4D-B0E1-03900C828287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Arc 238">
              <a:extLst>
                <a:ext uri="{FF2B5EF4-FFF2-40B4-BE49-F238E27FC236}">
                  <a16:creationId xmlns:a16="http://schemas.microsoft.com/office/drawing/2014/main" id="{1448E8C2-F972-9549-B88F-4F551AC4214A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Arc 239">
              <a:extLst>
                <a:ext uri="{FF2B5EF4-FFF2-40B4-BE49-F238E27FC236}">
                  <a16:creationId xmlns:a16="http://schemas.microsoft.com/office/drawing/2014/main" id="{43F7C8DA-BB40-A545-BD75-9884CDC68F21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Arc 240">
              <a:extLst>
                <a:ext uri="{FF2B5EF4-FFF2-40B4-BE49-F238E27FC236}">
                  <a16:creationId xmlns:a16="http://schemas.microsoft.com/office/drawing/2014/main" id="{C63B25DD-B5AD-264E-9B7A-69ECE5051FC3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Arc 241">
              <a:extLst>
                <a:ext uri="{FF2B5EF4-FFF2-40B4-BE49-F238E27FC236}">
                  <a16:creationId xmlns:a16="http://schemas.microsoft.com/office/drawing/2014/main" id="{E6280315-BD5C-AF4D-81B8-D17089382F5A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Arc 242">
              <a:extLst>
                <a:ext uri="{FF2B5EF4-FFF2-40B4-BE49-F238E27FC236}">
                  <a16:creationId xmlns:a16="http://schemas.microsoft.com/office/drawing/2014/main" id="{3B927FCB-A48C-D34F-A8B0-D8ABCFF8F334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4" name="Arc 243">
              <a:extLst>
                <a:ext uri="{FF2B5EF4-FFF2-40B4-BE49-F238E27FC236}">
                  <a16:creationId xmlns:a16="http://schemas.microsoft.com/office/drawing/2014/main" id="{336E98D4-BF39-0741-BD3A-607D91ED0081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Arc 244">
              <a:extLst>
                <a:ext uri="{FF2B5EF4-FFF2-40B4-BE49-F238E27FC236}">
                  <a16:creationId xmlns:a16="http://schemas.microsoft.com/office/drawing/2014/main" id="{AD94DDEC-F2C4-CD46-8BFC-8DE029645F58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BE17123-8DB9-0042-87E8-C4ED483A61FC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59312AF3-99A1-FF48-8925-8A5105832354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41983CD-F2E7-7740-8131-6EF31053ACFB}"/>
              </a:ext>
            </a:extLst>
          </p:cNvPr>
          <p:cNvGrpSpPr/>
          <p:nvPr/>
        </p:nvGrpSpPr>
        <p:grpSpPr>
          <a:xfrm>
            <a:off x="2185643" y="3475496"/>
            <a:ext cx="7506216" cy="132573"/>
            <a:chOff x="2298532" y="3479162"/>
            <a:chExt cx="7506216" cy="132573"/>
          </a:xfrm>
        </p:grpSpPr>
        <p:sp>
          <p:nvSpPr>
            <p:cNvPr id="249" name="Arc 248">
              <a:extLst>
                <a:ext uri="{FF2B5EF4-FFF2-40B4-BE49-F238E27FC236}">
                  <a16:creationId xmlns:a16="http://schemas.microsoft.com/office/drawing/2014/main" id="{7467CB97-BF29-AE42-AD55-3ABB5A3EBFF0}"/>
                </a:ext>
              </a:extLst>
            </p:cNvPr>
            <p:cNvSpPr/>
            <p:nvPr/>
          </p:nvSpPr>
          <p:spPr>
            <a:xfrm flipV="1">
              <a:off x="242163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0" name="Arc 249">
              <a:extLst>
                <a:ext uri="{FF2B5EF4-FFF2-40B4-BE49-F238E27FC236}">
                  <a16:creationId xmlns:a16="http://schemas.microsoft.com/office/drawing/2014/main" id="{FE7EFC88-0AAB-7A40-B177-9BE3885840FF}"/>
                </a:ext>
              </a:extLst>
            </p:cNvPr>
            <p:cNvSpPr/>
            <p:nvPr/>
          </p:nvSpPr>
          <p:spPr>
            <a:xfrm>
              <a:off x="252511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1" name="Arc 250">
              <a:extLst>
                <a:ext uri="{FF2B5EF4-FFF2-40B4-BE49-F238E27FC236}">
                  <a16:creationId xmlns:a16="http://schemas.microsoft.com/office/drawing/2014/main" id="{FD02C93B-55CA-A549-8717-BA61903FF646}"/>
                </a:ext>
              </a:extLst>
            </p:cNvPr>
            <p:cNvSpPr/>
            <p:nvPr/>
          </p:nvSpPr>
          <p:spPr>
            <a:xfrm flipV="1">
              <a:off x="262859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2" name="Arc 251">
              <a:extLst>
                <a:ext uri="{FF2B5EF4-FFF2-40B4-BE49-F238E27FC236}">
                  <a16:creationId xmlns:a16="http://schemas.microsoft.com/office/drawing/2014/main" id="{6D8C9D7D-036B-A147-A33C-BD3DFF298603}"/>
                </a:ext>
              </a:extLst>
            </p:cNvPr>
            <p:cNvSpPr/>
            <p:nvPr/>
          </p:nvSpPr>
          <p:spPr>
            <a:xfrm>
              <a:off x="273206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3" name="Arc 252">
              <a:extLst>
                <a:ext uri="{FF2B5EF4-FFF2-40B4-BE49-F238E27FC236}">
                  <a16:creationId xmlns:a16="http://schemas.microsoft.com/office/drawing/2014/main" id="{B5B5F171-5FBF-4447-AC2E-5C27DA13A1B9}"/>
                </a:ext>
              </a:extLst>
            </p:cNvPr>
            <p:cNvSpPr/>
            <p:nvPr/>
          </p:nvSpPr>
          <p:spPr>
            <a:xfrm flipV="1">
              <a:off x="283554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4" name="Arc 253">
              <a:extLst>
                <a:ext uri="{FF2B5EF4-FFF2-40B4-BE49-F238E27FC236}">
                  <a16:creationId xmlns:a16="http://schemas.microsoft.com/office/drawing/2014/main" id="{EB7332D3-64D7-EA44-A1C5-628D983A8F6F}"/>
                </a:ext>
              </a:extLst>
            </p:cNvPr>
            <p:cNvSpPr/>
            <p:nvPr/>
          </p:nvSpPr>
          <p:spPr>
            <a:xfrm>
              <a:off x="293902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5" name="Arc 254">
              <a:extLst>
                <a:ext uri="{FF2B5EF4-FFF2-40B4-BE49-F238E27FC236}">
                  <a16:creationId xmlns:a16="http://schemas.microsoft.com/office/drawing/2014/main" id="{A761E788-3023-4C42-8554-118FA3E48B9C}"/>
                </a:ext>
              </a:extLst>
            </p:cNvPr>
            <p:cNvSpPr/>
            <p:nvPr/>
          </p:nvSpPr>
          <p:spPr>
            <a:xfrm flipV="1">
              <a:off x="30444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6" name="Arc 255">
              <a:extLst>
                <a:ext uri="{FF2B5EF4-FFF2-40B4-BE49-F238E27FC236}">
                  <a16:creationId xmlns:a16="http://schemas.microsoft.com/office/drawing/2014/main" id="{6E8D96D7-8BBE-BC46-B0C4-616860114CDB}"/>
                </a:ext>
              </a:extLst>
            </p:cNvPr>
            <p:cNvSpPr/>
            <p:nvPr/>
          </p:nvSpPr>
          <p:spPr>
            <a:xfrm>
              <a:off x="31479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7" name="Arc 256">
              <a:extLst>
                <a:ext uri="{FF2B5EF4-FFF2-40B4-BE49-F238E27FC236}">
                  <a16:creationId xmlns:a16="http://schemas.microsoft.com/office/drawing/2014/main" id="{764B70AC-5F09-5E47-89F8-9CF0BA74F6FA}"/>
                </a:ext>
              </a:extLst>
            </p:cNvPr>
            <p:cNvSpPr/>
            <p:nvPr/>
          </p:nvSpPr>
          <p:spPr>
            <a:xfrm flipV="1">
              <a:off x="32514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8" name="Arc 257">
              <a:extLst>
                <a:ext uri="{FF2B5EF4-FFF2-40B4-BE49-F238E27FC236}">
                  <a16:creationId xmlns:a16="http://schemas.microsoft.com/office/drawing/2014/main" id="{A0E849F9-C0F8-5743-969B-8DEB1579AA9C}"/>
                </a:ext>
              </a:extLst>
            </p:cNvPr>
            <p:cNvSpPr/>
            <p:nvPr/>
          </p:nvSpPr>
          <p:spPr>
            <a:xfrm>
              <a:off x="33549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9" name="Arc 258">
              <a:extLst>
                <a:ext uri="{FF2B5EF4-FFF2-40B4-BE49-F238E27FC236}">
                  <a16:creationId xmlns:a16="http://schemas.microsoft.com/office/drawing/2014/main" id="{39759148-8CC7-884C-B823-E50F6D2960EB}"/>
                </a:ext>
              </a:extLst>
            </p:cNvPr>
            <p:cNvSpPr/>
            <p:nvPr/>
          </p:nvSpPr>
          <p:spPr>
            <a:xfrm flipV="1">
              <a:off x="345839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0" name="Arc 259">
              <a:extLst>
                <a:ext uri="{FF2B5EF4-FFF2-40B4-BE49-F238E27FC236}">
                  <a16:creationId xmlns:a16="http://schemas.microsoft.com/office/drawing/2014/main" id="{2C9F0C7E-7A00-8145-927A-1B51CCAD0C4C}"/>
                </a:ext>
              </a:extLst>
            </p:cNvPr>
            <p:cNvSpPr/>
            <p:nvPr/>
          </p:nvSpPr>
          <p:spPr>
            <a:xfrm>
              <a:off x="356187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1" name="Arc 260">
              <a:extLst>
                <a:ext uri="{FF2B5EF4-FFF2-40B4-BE49-F238E27FC236}">
                  <a16:creationId xmlns:a16="http://schemas.microsoft.com/office/drawing/2014/main" id="{16A21FE1-1527-9646-8026-CB08ECE2C3BE}"/>
                </a:ext>
              </a:extLst>
            </p:cNvPr>
            <p:cNvSpPr/>
            <p:nvPr/>
          </p:nvSpPr>
          <p:spPr>
            <a:xfrm flipV="1">
              <a:off x="36665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2" name="Arc 261">
              <a:extLst>
                <a:ext uri="{FF2B5EF4-FFF2-40B4-BE49-F238E27FC236}">
                  <a16:creationId xmlns:a16="http://schemas.microsoft.com/office/drawing/2014/main" id="{979F900F-A114-7040-9B0C-6BDEBB6C568F}"/>
                </a:ext>
              </a:extLst>
            </p:cNvPr>
            <p:cNvSpPr/>
            <p:nvPr/>
          </p:nvSpPr>
          <p:spPr>
            <a:xfrm>
              <a:off x="377006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3" name="Arc 262">
              <a:extLst>
                <a:ext uri="{FF2B5EF4-FFF2-40B4-BE49-F238E27FC236}">
                  <a16:creationId xmlns:a16="http://schemas.microsoft.com/office/drawing/2014/main" id="{D2388BF0-F296-D643-A4E6-19AFB30A867C}"/>
                </a:ext>
              </a:extLst>
            </p:cNvPr>
            <p:cNvSpPr/>
            <p:nvPr/>
          </p:nvSpPr>
          <p:spPr>
            <a:xfrm flipV="1">
              <a:off x="38735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4" name="Arc 263">
              <a:extLst>
                <a:ext uri="{FF2B5EF4-FFF2-40B4-BE49-F238E27FC236}">
                  <a16:creationId xmlns:a16="http://schemas.microsoft.com/office/drawing/2014/main" id="{CEFCE7D5-7096-B947-8F41-D224C1D1F27D}"/>
                </a:ext>
              </a:extLst>
            </p:cNvPr>
            <p:cNvSpPr/>
            <p:nvPr/>
          </p:nvSpPr>
          <p:spPr>
            <a:xfrm>
              <a:off x="39770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5" name="Arc 264">
              <a:extLst>
                <a:ext uri="{FF2B5EF4-FFF2-40B4-BE49-F238E27FC236}">
                  <a16:creationId xmlns:a16="http://schemas.microsoft.com/office/drawing/2014/main" id="{31C226B9-4BD7-CA4F-8B4C-5285B268EC62}"/>
                </a:ext>
              </a:extLst>
            </p:cNvPr>
            <p:cNvSpPr/>
            <p:nvPr/>
          </p:nvSpPr>
          <p:spPr>
            <a:xfrm flipV="1">
              <a:off x="408049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6" name="Arc 265">
              <a:extLst>
                <a:ext uri="{FF2B5EF4-FFF2-40B4-BE49-F238E27FC236}">
                  <a16:creationId xmlns:a16="http://schemas.microsoft.com/office/drawing/2014/main" id="{EA794890-A691-B547-87AE-B03904BFAE40}"/>
                </a:ext>
              </a:extLst>
            </p:cNvPr>
            <p:cNvSpPr/>
            <p:nvPr/>
          </p:nvSpPr>
          <p:spPr>
            <a:xfrm>
              <a:off x="418397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83AC898-098D-5A41-9519-C3FE1C8BB97E}"/>
                </a:ext>
              </a:extLst>
            </p:cNvPr>
            <p:cNvSpPr/>
            <p:nvPr/>
          </p:nvSpPr>
          <p:spPr>
            <a:xfrm>
              <a:off x="2298532" y="3479162"/>
              <a:ext cx="123103" cy="1325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244E264C-31D4-FF46-9055-D849FE321715}"/>
                </a:ext>
              </a:extLst>
            </p:cNvPr>
            <p:cNvSpPr/>
            <p:nvPr/>
          </p:nvSpPr>
          <p:spPr>
            <a:xfrm>
              <a:off x="9681645" y="3479162"/>
              <a:ext cx="123103" cy="1325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Arc 291">
              <a:extLst>
                <a:ext uri="{FF2B5EF4-FFF2-40B4-BE49-F238E27FC236}">
                  <a16:creationId xmlns:a16="http://schemas.microsoft.com/office/drawing/2014/main" id="{0F5EBDCD-D993-8549-82AF-D704D5847BE1}"/>
                </a:ext>
              </a:extLst>
            </p:cNvPr>
            <p:cNvSpPr/>
            <p:nvPr/>
          </p:nvSpPr>
          <p:spPr>
            <a:xfrm flipV="1">
              <a:off x="429021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3" name="Arc 292">
              <a:extLst>
                <a:ext uri="{FF2B5EF4-FFF2-40B4-BE49-F238E27FC236}">
                  <a16:creationId xmlns:a16="http://schemas.microsoft.com/office/drawing/2014/main" id="{998094EE-B426-0E4E-B394-F7C0DC426DE0}"/>
                </a:ext>
              </a:extLst>
            </p:cNvPr>
            <p:cNvSpPr/>
            <p:nvPr/>
          </p:nvSpPr>
          <p:spPr>
            <a:xfrm>
              <a:off x="439369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4" name="Arc 293">
              <a:extLst>
                <a:ext uri="{FF2B5EF4-FFF2-40B4-BE49-F238E27FC236}">
                  <a16:creationId xmlns:a16="http://schemas.microsoft.com/office/drawing/2014/main" id="{1CABC715-12A7-9F40-AC83-1877567FD062}"/>
                </a:ext>
              </a:extLst>
            </p:cNvPr>
            <p:cNvSpPr/>
            <p:nvPr/>
          </p:nvSpPr>
          <p:spPr>
            <a:xfrm flipV="1">
              <a:off x="449716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5" name="Arc 294">
              <a:extLst>
                <a:ext uri="{FF2B5EF4-FFF2-40B4-BE49-F238E27FC236}">
                  <a16:creationId xmlns:a16="http://schemas.microsoft.com/office/drawing/2014/main" id="{58673856-2796-B94B-BD2F-7AD2E5EE3D12}"/>
                </a:ext>
              </a:extLst>
            </p:cNvPr>
            <p:cNvSpPr/>
            <p:nvPr/>
          </p:nvSpPr>
          <p:spPr>
            <a:xfrm>
              <a:off x="460064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6" name="Arc 295">
              <a:extLst>
                <a:ext uri="{FF2B5EF4-FFF2-40B4-BE49-F238E27FC236}">
                  <a16:creationId xmlns:a16="http://schemas.microsoft.com/office/drawing/2014/main" id="{F3236A48-6DB3-314A-9A20-EFFB6EC987D2}"/>
                </a:ext>
              </a:extLst>
            </p:cNvPr>
            <p:cNvSpPr/>
            <p:nvPr/>
          </p:nvSpPr>
          <p:spPr>
            <a:xfrm flipV="1">
              <a:off x="470412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7" name="Arc 296">
              <a:extLst>
                <a:ext uri="{FF2B5EF4-FFF2-40B4-BE49-F238E27FC236}">
                  <a16:creationId xmlns:a16="http://schemas.microsoft.com/office/drawing/2014/main" id="{8C315F03-898B-FC4E-9739-6CCA95C0EB61}"/>
                </a:ext>
              </a:extLst>
            </p:cNvPr>
            <p:cNvSpPr/>
            <p:nvPr/>
          </p:nvSpPr>
          <p:spPr>
            <a:xfrm>
              <a:off x="480760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8" name="Arc 297">
              <a:extLst>
                <a:ext uri="{FF2B5EF4-FFF2-40B4-BE49-F238E27FC236}">
                  <a16:creationId xmlns:a16="http://schemas.microsoft.com/office/drawing/2014/main" id="{1E4866C7-9A1E-C449-A4F8-75786ED18E6B}"/>
                </a:ext>
              </a:extLst>
            </p:cNvPr>
            <p:cNvSpPr/>
            <p:nvPr/>
          </p:nvSpPr>
          <p:spPr>
            <a:xfrm flipV="1">
              <a:off x="49130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9" name="Arc 298">
              <a:extLst>
                <a:ext uri="{FF2B5EF4-FFF2-40B4-BE49-F238E27FC236}">
                  <a16:creationId xmlns:a16="http://schemas.microsoft.com/office/drawing/2014/main" id="{621A2ECB-3DBD-3C4A-88E0-69A95F676367}"/>
                </a:ext>
              </a:extLst>
            </p:cNvPr>
            <p:cNvSpPr/>
            <p:nvPr/>
          </p:nvSpPr>
          <p:spPr>
            <a:xfrm>
              <a:off x="501654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0" name="Arc 299">
              <a:extLst>
                <a:ext uri="{FF2B5EF4-FFF2-40B4-BE49-F238E27FC236}">
                  <a16:creationId xmlns:a16="http://schemas.microsoft.com/office/drawing/2014/main" id="{F95888CD-14EB-6D4D-9392-9D605C7F7B06}"/>
                </a:ext>
              </a:extLst>
            </p:cNvPr>
            <p:cNvSpPr/>
            <p:nvPr/>
          </p:nvSpPr>
          <p:spPr>
            <a:xfrm flipV="1">
              <a:off x="512002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1" name="Arc 300">
              <a:extLst>
                <a:ext uri="{FF2B5EF4-FFF2-40B4-BE49-F238E27FC236}">
                  <a16:creationId xmlns:a16="http://schemas.microsoft.com/office/drawing/2014/main" id="{A645EA95-54C5-A542-A185-985D5B05BDC3}"/>
                </a:ext>
              </a:extLst>
            </p:cNvPr>
            <p:cNvSpPr/>
            <p:nvPr/>
          </p:nvSpPr>
          <p:spPr>
            <a:xfrm>
              <a:off x="52234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2" name="Arc 301">
              <a:extLst>
                <a:ext uri="{FF2B5EF4-FFF2-40B4-BE49-F238E27FC236}">
                  <a16:creationId xmlns:a16="http://schemas.microsoft.com/office/drawing/2014/main" id="{A0B88EB9-9EF8-F544-ACB4-5123BB1DA7F8}"/>
                </a:ext>
              </a:extLst>
            </p:cNvPr>
            <p:cNvSpPr/>
            <p:nvPr/>
          </p:nvSpPr>
          <p:spPr>
            <a:xfrm flipV="1">
              <a:off x="532697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3" name="Arc 302">
              <a:extLst>
                <a:ext uri="{FF2B5EF4-FFF2-40B4-BE49-F238E27FC236}">
                  <a16:creationId xmlns:a16="http://schemas.microsoft.com/office/drawing/2014/main" id="{E3E80E09-00A6-8E4E-A596-96E09C9AEB0E}"/>
                </a:ext>
              </a:extLst>
            </p:cNvPr>
            <p:cNvSpPr/>
            <p:nvPr/>
          </p:nvSpPr>
          <p:spPr>
            <a:xfrm>
              <a:off x="543045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4" name="Arc 303">
              <a:extLst>
                <a:ext uri="{FF2B5EF4-FFF2-40B4-BE49-F238E27FC236}">
                  <a16:creationId xmlns:a16="http://schemas.microsoft.com/office/drawing/2014/main" id="{C41B3353-1318-4441-82E9-0459B78032A0}"/>
                </a:ext>
              </a:extLst>
            </p:cNvPr>
            <p:cNvSpPr/>
            <p:nvPr/>
          </p:nvSpPr>
          <p:spPr>
            <a:xfrm flipV="1">
              <a:off x="55351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5" name="Arc 304">
              <a:extLst>
                <a:ext uri="{FF2B5EF4-FFF2-40B4-BE49-F238E27FC236}">
                  <a16:creationId xmlns:a16="http://schemas.microsoft.com/office/drawing/2014/main" id="{CB6384C3-EED6-A845-B5DF-95D76D8DE17F}"/>
                </a:ext>
              </a:extLst>
            </p:cNvPr>
            <p:cNvSpPr/>
            <p:nvPr/>
          </p:nvSpPr>
          <p:spPr>
            <a:xfrm>
              <a:off x="56386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6" name="Arc 305">
              <a:extLst>
                <a:ext uri="{FF2B5EF4-FFF2-40B4-BE49-F238E27FC236}">
                  <a16:creationId xmlns:a16="http://schemas.microsoft.com/office/drawing/2014/main" id="{A7BDCD1F-D436-904E-B2EB-FBD141A5298A}"/>
                </a:ext>
              </a:extLst>
            </p:cNvPr>
            <p:cNvSpPr/>
            <p:nvPr/>
          </p:nvSpPr>
          <p:spPr>
            <a:xfrm flipV="1">
              <a:off x="574212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7" name="Arc 306">
              <a:extLst>
                <a:ext uri="{FF2B5EF4-FFF2-40B4-BE49-F238E27FC236}">
                  <a16:creationId xmlns:a16="http://schemas.microsoft.com/office/drawing/2014/main" id="{68286294-7D14-6041-A451-0049983D9172}"/>
                </a:ext>
              </a:extLst>
            </p:cNvPr>
            <p:cNvSpPr/>
            <p:nvPr/>
          </p:nvSpPr>
          <p:spPr>
            <a:xfrm>
              <a:off x="58455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8" name="Arc 307">
              <a:extLst>
                <a:ext uri="{FF2B5EF4-FFF2-40B4-BE49-F238E27FC236}">
                  <a16:creationId xmlns:a16="http://schemas.microsoft.com/office/drawing/2014/main" id="{CDE3B9EF-4E77-7144-99D1-F06AD387B902}"/>
                </a:ext>
              </a:extLst>
            </p:cNvPr>
            <p:cNvSpPr/>
            <p:nvPr/>
          </p:nvSpPr>
          <p:spPr>
            <a:xfrm flipV="1">
              <a:off x="594907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9" name="Arc 308">
              <a:extLst>
                <a:ext uri="{FF2B5EF4-FFF2-40B4-BE49-F238E27FC236}">
                  <a16:creationId xmlns:a16="http://schemas.microsoft.com/office/drawing/2014/main" id="{21AC63B3-1AD9-0949-9090-220017588110}"/>
                </a:ext>
              </a:extLst>
            </p:cNvPr>
            <p:cNvSpPr/>
            <p:nvPr/>
          </p:nvSpPr>
          <p:spPr>
            <a:xfrm>
              <a:off x="605255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0" name="Arc 309">
              <a:extLst>
                <a:ext uri="{FF2B5EF4-FFF2-40B4-BE49-F238E27FC236}">
                  <a16:creationId xmlns:a16="http://schemas.microsoft.com/office/drawing/2014/main" id="{7F84821F-C81F-5040-BEE4-5CB521731F94}"/>
                </a:ext>
              </a:extLst>
            </p:cNvPr>
            <p:cNvSpPr/>
            <p:nvPr/>
          </p:nvSpPr>
          <p:spPr>
            <a:xfrm flipV="1">
              <a:off x="61514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1" name="Arc 310">
              <a:extLst>
                <a:ext uri="{FF2B5EF4-FFF2-40B4-BE49-F238E27FC236}">
                  <a16:creationId xmlns:a16="http://schemas.microsoft.com/office/drawing/2014/main" id="{6E510FBD-CAB2-8644-8A05-3A4208FEF37C}"/>
                </a:ext>
              </a:extLst>
            </p:cNvPr>
            <p:cNvSpPr/>
            <p:nvPr/>
          </p:nvSpPr>
          <p:spPr>
            <a:xfrm>
              <a:off x="625491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2" name="Arc 311">
              <a:extLst>
                <a:ext uri="{FF2B5EF4-FFF2-40B4-BE49-F238E27FC236}">
                  <a16:creationId xmlns:a16="http://schemas.microsoft.com/office/drawing/2014/main" id="{6A164C86-B874-6A4B-98A8-48973D2C76A3}"/>
                </a:ext>
              </a:extLst>
            </p:cNvPr>
            <p:cNvSpPr/>
            <p:nvPr/>
          </p:nvSpPr>
          <p:spPr>
            <a:xfrm flipV="1">
              <a:off x="635963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3" name="Arc 312">
              <a:extLst>
                <a:ext uri="{FF2B5EF4-FFF2-40B4-BE49-F238E27FC236}">
                  <a16:creationId xmlns:a16="http://schemas.microsoft.com/office/drawing/2014/main" id="{66ED0710-6781-4C42-9731-82D6CF869DC3}"/>
                </a:ext>
              </a:extLst>
            </p:cNvPr>
            <p:cNvSpPr/>
            <p:nvPr/>
          </p:nvSpPr>
          <p:spPr>
            <a:xfrm>
              <a:off x="646310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4" name="Arc 313">
              <a:extLst>
                <a:ext uri="{FF2B5EF4-FFF2-40B4-BE49-F238E27FC236}">
                  <a16:creationId xmlns:a16="http://schemas.microsoft.com/office/drawing/2014/main" id="{0A7EA0B9-3424-CF4F-B0CB-E81390066108}"/>
                </a:ext>
              </a:extLst>
            </p:cNvPr>
            <p:cNvSpPr/>
            <p:nvPr/>
          </p:nvSpPr>
          <p:spPr>
            <a:xfrm flipV="1">
              <a:off x="656658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5" name="Arc 314">
              <a:extLst>
                <a:ext uri="{FF2B5EF4-FFF2-40B4-BE49-F238E27FC236}">
                  <a16:creationId xmlns:a16="http://schemas.microsoft.com/office/drawing/2014/main" id="{234CBCE9-3C25-304C-982B-FC5C972741DA}"/>
                </a:ext>
              </a:extLst>
            </p:cNvPr>
            <p:cNvSpPr/>
            <p:nvPr/>
          </p:nvSpPr>
          <p:spPr>
            <a:xfrm>
              <a:off x="66700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6" name="Arc 315">
              <a:extLst>
                <a:ext uri="{FF2B5EF4-FFF2-40B4-BE49-F238E27FC236}">
                  <a16:creationId xmlns:a16="http://schemas.microsoft.com/office/drawing/2014/main" id="{ECC31C56-1AE6-EC48-AC93-F810E69B3DB8}"/>
                </a:ext>
              </a:extLst>
            </p:cNvPr>
            <p:cNvSpPr/>
            <p:nvPr/>
          </p:nvSpPr>
          <p:spPr>
            <a:xfrm flipV="1">
              <a:off x="67735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7" name="Arc 316">
              <a:extLst>
                <a:ext uri="{FF2B5EF4-FFF2-40B4-BE49-F238E27FC236}">
                  <a16:creationId xmlns:a16="http://schemas.microsoft.com/office/drawing/2014/main" id="{998E9B33-3011-BD44-87DC-0950E13D4A94}"/>
                </a:ext>
              </a:extLst>
            </p:cNvPr>
            <p:cNvSpPr/>
            <p:nvPr/>
          </p:nvSpPr>
          <p:spPr>
            <a:xfrm>
              <a:off x="68770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8" name="Arc 317">
              <a:extLst>
                <a:ext uri="{FF2B5EF4-FFF2-40B4-BE49-F238E27FC236}">
                  <a16:creationId xmlns:a16="http://schemas.microsoft.com/office/drawing/2014/main" id="{A0F5E1B1-71AF-1C4F-BAA1-D77B10222258}"/>
                </a:ext>
              </a:extLst>
            </p:cNvPr>
            <p:cNvSpPr/>
            <p:nvPr/>
          </p:nvSpPr>
          <p:spPr>
            <a:xfrm flipV="1">
              <a:off x="698325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9" name="Arc 318">
              <a:extLst>
                <a:ext uri="{FF2B5EF4-FFF2-40B4-BE49-F238E27FC236}">
                  <a16:creationId xmlns:a16="http://schemas.microsoft.com/office/drawing/2014/main" id="{F97DCE17-060D-E54B-AFBB-8722E92F2127}"/>
                </a:ext>
              </a:extLst>
            </p:cNvPr>
            <p:cNvSpPr/>
            <p:nvPr/>
          </p:nvSpPr>
          <p:spPr>
            <a:xfrm>
              <a:off x="708673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0" name="Arc 319">
              <a:extLst>
                <a:ext uri="{FF2B5EF4-FFF2-40B4-BE49-F238E27FC236}">
                  <a16:creationId xmlns:a16="http://schemas.microsoft.com/office/drawing/2014/main" id="{BE6C24B0-3026-6D48-977C-E45461F70136}"/>
                </a:ext>
              </a:extLst>
            </p:cNvPr>
            <p:cNvSpPr/>
            <p:nvPr/>
          </p:nvSpPr>
          <p:spPr>
            <a:xfrm flipV="1">
              <a:off x="719021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1" name="Arc 320">
              <a:extLst>
                <a:ext uri="{FF2B5EF4-FFF2-40B4-BE49-F238E27FC236}">
                  <a16:creationId xmlns:a16="http://schemas.microsoft.com/office/drawing/2014/main" id="{C2379D8E-CD9A-5A4D-8F9E-FF6E19E3B054}"/>
                </a:ext>
              </a:extLst>
            </p:cNvPr>
            <p:cNvSpPr/>
            <p:nvPr/>
          </p:nvSpPr>
          <p:spPr>
            <a:xfrm>
              <a:off x="729369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2" name="Arc 321">
              <a:extLst>
                <a:ext uri="{FF2B5EF4-FFF2-40B4-BE49-F238E27FC236}">
                  <a16:creationId xmlns:a16="http://schemas.microsoft.com/office/drawing/2014/main" id="{7BA1F4B3-9408-294D-AED7-10C2A1BC4445}"/>
                </a:ext>
              </a:extLst>
            </p:cNvPr>
            <p:cNvSpPr/>
            <p:nvPr/>
          </p:nvSpPr>
          <p:spPr>
            <a:xfrm flipV="1">
              <a:off x="739717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3" name="Arc 322">
              <a:extLst>
                <a:ext uri="{FF2B5EF4-FFF2-40B4-BE49-F238E27FC236}">
                  <a16:creationId xmlns:a16="http://schemas.microsoft.com/office/drawing/2014/main" id="{A0565EC5-DD15-2E4B-B088-7BF645493CDE}"/>
                </a:ext>
              </a:extLst>
            </p:cNvPr>
            <p:cNvSpPr/>
            <p:nvPr/>
          </p:nvSpPr>
          <p:spPr>
            <a:xfrm>
              <a:off x="750064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4" name="Arc 323">
              <a:extLst>
                <a:ext uri="{FF2B5EF4-FFF2-40B4-BE49-F238E27FC236}">
                  <a16:creationId xmlns:a16="http://schemas.microsoft.com/office/drawing/2014/main" id="{2743E8C0-7A96-C543-AF6E-93CA1C2D9515}"/>
                </a:ext>
              </a:extLst>
            </p:cNvPr>
            <p:cNvSpPr/>
            <p:nvPr/>
          </p:nvSpPr>
          <p:spPr>
            <a:xfrm flipV="1">
              <a:off x="760611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5" name="Arc 324">
              <a:extLst>
                <a:ext uri="{FF2B5EF4-FFF2-40B4-BE49-F238E27FC236}">
                  <a16:creationId xmlns:a16="http://schemas.microsoft.com/office/drawing/2014/main" id="{7263AD0A-3B1A-5F4E-93C6-F0061B5719A9}"/>
                </a:ext>
              </a:extLst>
            </p:cNvPr>
            <p:cNvSpPr/>
            <p:nvPr/>
          </p:nvSpPr>
          <p:spPr>
            <a:xfrm>
              <a:off x="770958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6" name="Arc 325">
              <a:extLst>
                <a:ext uri="{FF2B5EF4-FFF2-40B4-BE49-F238E27FC236}">
                  <a16:creationId xmlns:a16="http://schemas.microsoft.com/office/drawing/2014/main" id="{33422FD2-4ABD-7944-A13A-349BD44257E8}"/>
                </a:ext>
              </a:extLst>
            </p:cNvPr>
            <p:cNvSpPr/>
            <p:nvPr/>
          </p:nvSpPr>
          <p:spPr>
            <a:xfrm flipV="1">
              <a:off x="78130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7" name="Arc 326">
              <a:extLst>
                <a:ext uri="{FF2B5EF4-FFF2-40B4-BE49-F238E27FC236}">
                  <a16:creationId xmlns:a16="http://schemas.microsoft.com/office/drawing/2014/main" id="{C954C34E-6165-AB46-A99C-4CB3DBD2C4B0}"/>
                </a:ext>
              </a:extLst>
            </p:cNvPr>
            <p:cNvSpPr/>
            <p:nvPr/>
          </p:nvSpPr>
          <p:spPr>
            <a:xfrm>
              <a:off x="79165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8" name="Arc 327">
              <a:extLst>
                <a:ext uri="{FF2B5EF4-FFF2-40B4-BE49-F238E27FC236}">
                  <a16:creationId xmlns:a16="http://schemas.microsoft.com/office/drawing/2014/main" id="{ABD446E5-4E8D-AF42-8E1F-EDE5BAB07074}"/>
                </a:ext>
              </a:extLst>
            </p:cNvPr>
            <p:cNvSpPr/>
            <p:nvPr/>
          </p:nvSpPr>
          <p:spPr>
            <a:xfrm flipV="1">
              <a:off x="802002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9" name="Arc 328">
              <a:extLst>
                <a:ext uri="{FF2B5EF4-FFF2-40B4-BE49-F238E27FC236}">
                  <a16:creationId xmlns:a16="http://schemas.microsoft.com/office/drawing/2014/main" id="{5244AE2C-88CD-0741-915B-1A17777DD006}"/>
                </a:ext>
              </a:extLst>
            </p:cNvPr>
            <p:cNvSpPr/>
            <p:nvPr/>
          </p:nvSpPr>
          <p:spPr>
            <a:xfrm>
              <a:off x="81234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0" name="Arc 329">
              <a:extLst>
                <a:ext uri="{FF2B5EF4-FFF2-40B4-BE49-F238E27FC236}">
                  <a16:creationId xmlns:a16="http://schemas.microsoft.com/office/drawing/2014/main" id="{702E7CCD-F746-1E4E-9EF9-8ECE0412949C}"/>
                </a:ext>
              </a:extLst>
            </p:cNvPr>
            <p:cNvSpPr/>
            <p:nvPr/>
          </p:nvSpPr>
          <p:spPr>
            <a:xfrm flipV="1">
              <a:off x="822821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1" name="Arc 330">
              <a:extLst>
                <a:ext uri="{FF2B5EF4-FFF2-40B4-BE49-F238E27FC236}">
                  <a16:creationId xmlns:a16="http://schemas.microsoft.com/office/drawing/2014/main" id="{7BE9ACA5-4982-3C40-A2D5-4E437BE2D6B7}"/>
                </a:ext>
              </a:extLst>
            </p:cNvPr>
            <p:cNvSpPr/>
            <p:nvPr/>
          </p:nvSpPr>
          <p:spPr>
            <a:xfrm>
              <a:off x="833168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2" name="Arc 331">
              <a:extLst>
                <a:ext uri="{FF2B5EF4-FFF2-40B4-BE49-F238E27FC236}">
                  <a16:creationId xmlns:a16="http://schemas.microsoft.com/office/drawing/2014/main" id="{6E7E8196-4011-8344-ABF7-3426BA9D67BA}"/>
                </a:ext>
              </a:extLst>
            </p:cNvPr>
            <p:cNvSpPr/>
            <p:nvPr/>
          </p:nvSpPr>
          <p:spPr>
            <a:xfrm flipV="1">
              <a:off x="84351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3" name="Arc 332">
              <a:extLst>
                <a:ext uri="{FF2B5EF4-FFF2-40B4-BE49-F238E27FC236}">
                  <a16:creationId xmlns:a16="http://schemas.microsoft.com/office/drawing/2014/main" id="{28367839-8D97-704C-AF3D-E3112517BEC5}"/>
                </a:ext>
              </a:extLst>
            </p:cNvPr>
            <p:cNvSpPr/>
            <p:nvPr/>
          </p:nvSpPr>
          <p:spPr>
            <a:xfrm>
              <a:off x="85386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4" name="Arc 333">
              <a:extLst>
                <a:ext uri="{FF2B5EF4-FFF2-40B4-BE49-F238E27FC236}">
                  <a16:creationId xmlns:a16="http://schemas.microsoft.com/office/drawing/2014/main" id="{A0610273-26D7-D045-89F5-C81CCECA04D9}"/>
                </a:ext>
              </a:extLst>
            </p:cNvPr>
            <p:cNvSpPr/>
            <p:nvPr/>
          </p:nvSpPr>
          <p:spPr>
            <a:xfrm flipV="1">
              <a:off x="864212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5" name="Arc 334">
              <a:extLst>
                <a:ext uri="{FF2B5EF4-FFF2-40B4-BE49-F238E27FC236}">
                  <a16:creationId xmlns:a16="http://schemas.microsoft.com/office/drawing/2014/main" id="{74221E04-6DD8-154D-A6F4-1C4B9D25E44E}"/>
                </a:ext>
              </a:extLst>
            </p:cNvPr>
            <p:cNvSpPr/>
            <p:nvPr/>
          </p:nvSpPr>
          <p:spPr>
            <a:xfrm>
              <a:off x="874560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6" name="Arc 335">
              <a:extLst>
                <a:ext uri="{FF2B5EF4-FFF2-40B4-BE49-F238E27FC236}">
                  <a16:creationId xmlns:a16="http://schemas.microsoft.com/office/drawing/2014/main" id="{63304610-2CEB-3443-9501-3F93A6BCCCDA}"/>
                </a:ext>
              </a:extLst>
            </p:cNvPr>
            <p:cNvSpPr/>
            <p:nvPr/>
          </p:nvSpPr>
          <p:spPr>
            <a:xfrm flipV="1">
              <a:off x="88444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7" name="Arc 336">
              <a:extLst>
                <a:ext uri="{FF2B5EF4-FFF2-40B4-BE49-F238E27FC236}">
                  <a16:creationId xmlns:a16="http://schemas.microsoft.com/office/drawing/2014/main" id="{B03724F1-0188-2C42-BF44-293E5690F4F2}"/>
                </a:ext>
              </a:extLst>
            </p:cNvPr>
            <p:cNvSpPr/>
            <p:nvPr/>
          </p:nvSpPr>
          <p:spPr>
            <a:xfrm>
              <a:off x="89479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8" name="Arc 337">
              <a:extLst>
                <a:ext uri="{FF2B5EF4-FFF2-40B4-BE49-F238E27FC236}">
                  <a16:creationId xmlns:a16="http://schemas.microsoft.com/office/drawing/2014/main" id="{7C73A9B1-06CF-DF4D-B90D-F98955DA0F73}"/>
                </a:ext>
              </a:extLst>
            </p:cNvPr>
            <p:cNvSpPr/>
            <p:nvPr/>
          </p:nvSpPr>
          <p:spPr>
            <a:xfrm flipV="1">
              <a:off x="905267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9" name="Arc 338">
              <a:extLst>
                <a:ext uri="{FF2B5EF4-FFF2-40B4-BE49-F238E27FC236}">
                  <a16:creationId xmlns:a16="http://schemas.microsoft.com/office/drawing/2014/main" id="{927A0634-6E78-954D-9B20-E83CBCE4B852}"/>
                </a:ext>
              </a:extLst>
            </p:cNvPr>
            <p:cNvSpPr/>
            <p:nvPr/>
          </p:nvSpPr>
          <p:spPr>
            <a:xfrm>
              <a:off x="915615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0" name="Arc 339">
              <a:extLst>
                <a:ext uri="{FF2B5EF4-FFF2-40B4-BE49-F238E27FC236}">
                  <a16:creationId xmlns:a16="http://schemas.microsoft.com/office/drawing/2014/main" id="{6A0EF434-4DCD-B94E-BB2F-7D13B4B1885E}"/>
                </a:ext>
              </a:extLst>
            </p:cNvPr>
            <p:cNvSpPr/>
            <p:nvPr/>
          </p:nvSpPr>
          <p:spPr>
            <a:xfrm flipV="1">
              <a:off x="925963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1" name="Arc 340">
              <a:extLst>
                <a:ext uri="{FF2B5EF4-FFF2-40B4-BE49-F238E27FC236}">
                  <a16:creationId xmlns:a16="http://schemas.microsoft.com/office/drawing/2014/main" id="{0E4E42B5-BA12-2B46-B199-06C9096FA6C1}"/>
                </a:ext>
              </a:extLst>
            </p:cNvPr>
            <p:cNvSpPr/>
            <p:nvPr/>
          </p:nvSpPr>
          <p:spPr>
            <a:xfrm>
              <a:off x="936310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2" name="Arc 341">
              <a:extLst>
                <a:ext uri="{FF2B5EF4-FFF2-40B4-BE49-F238E27FC236}">
                  <a16:creationId xmlns:a16="http://schemas.microsoft.com/office/drawing/2014/main" id="{E0BBD795-DB31-C842-B2EA-D1B4A229F2F8}"/>
                </a:ext>
              </a:extLst>
            </p:cNvPr>
            <p:cNvSpPr/>
            <p:nvPr/>
          </p:nvSpPr>
          <p:spPr>
            <a:xfrm flipV="1">
              <a:off x="94665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3" name="Arc 342">
              <a:extLst>
                <a:ext uri="{FF2B5EF4-FFF2-40B4-BE49-F238E27FC236}">
                  <a16:creationId xmlns:a16="http://schemas.microsoft.com/office/drawing/2014/main" id="{BFDFC8E0-0903-5F40-BE8D-FD8E202A624D}"/>
                </a:ext>
              </a:extLst>
            </p:cNvPr>
            <p:cNvSpPr/>
            <p:nvPr/>
          </p:nvSpPr>
          <p:spPr>
            <a:xfrm>
              <a:off x="957006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E205544-527C-974C-9911-6DDC88DBA8A3}"/>
              </a:ext>
            </a:extLst>
          </p:cNvPr>
          <p:cNvGrpSpPr/>
          <p:nvPr/>
        </p:nvGrpSpPr>
        <p:grpSpPr>
          <a:xfrm>
            <a:off x="2187599" y="5945428"/>
            <a:ext cx="7506216" cy="132573"/>
            <a:chOff x="2187599" y="3188321"/>
            <a:chExt cx="7506216" cy="132573"/>
          </a:xfrm>
        </p:grpSpPr>
        <p:sp>
          <p:nvSpPr>
            <p:cNvPr id="345" name="Arc 344">
              <a:extLst>
                <a:ext uri="{FF2B5EF4-FFF2-40B4-BE49-F238E27FC236}">
                  <a16:creationId xmlns:a16="http://schemas.microsoft.com/office/drawing/2014/main" id="{65828DC5-929D-4149-BB68-2F2BADE7C23D}"/>
                </a:ext>
              </a:extLst>
            </p:cNvPr>
            <p:cNvSpPr/>
            <p:nvPr/>
          </p:nvSpPr>
          <p:spPr>
            <a:xfrm flipV="1">
              <a:off x="231070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6" name="Arc 345">
              <a:extLst>
                <a:ext uri="{FF2B5EF4-FFF2-40B4-BE49-F238E27FC236}">
                  <a16:creationId xmlns:a16="http://schemas.microsoft.com/office/drawing/2014/main" id="{8A509187-59B4-4640-8A17-F9C25417B425}"/>
                </a:ext>
              </a:extLst>
            </p:cNvPr>
            <p:cNvSpPr/>
            <p:nvPr/>
          </p:nvSpPr>
          <p:spPr>
            <a:xfrm>
              <a:off x="241418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7" name="Arc 346">
              <a:extLst>
                <a:ext uri="{FF2B5EF4-FFF2-40B4-BE49-F238E27FC236}">
                  <a16:creationId xmlns:a16="http://schemas.microsoft.com/office/drawing/2014/main" id="{9B39E010-2FAE-EC4E-BD69-0241AC208AF1}"/>
                </a:ext>
              </a:extLst>
            </p:cNvPr>
            <p:cNvSpPr/>
            <p:nvPr/>
          </p:nvSpPr>
          <p:spPr>
            <a:xfrm flipV="1">
              <a:off x="251765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8" name="Arc 347">
              <a:extLst>
                <a:ext uri="{FF2B5EF4-FFF2-40B4-BE49-F238E27FC236}">
                  <a16:creationId xmlns:a16="http://schemas.microsoft.com/office/drawing/2014/main" id="{FF39DEB7-2CE1-894A-8910-EA5BF239CA51}"/>
                </a:ext>
              </a:extLst>
            </p:cNvPr>
            <p:cNvSpPr/>
            <p:nvPr/>
          </p:nvSpPr>
          <p:spPr>
            <a:xfrm>
              <a:off x="262113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Arc 348">
              <a:extLst>
                <a:ext uri="{FF2B5EF4-FFF2-40B4-BE49-F238E27FC236}">
                  <a16:creationId xmlns:a16="http://schemas.microsoft.com/office/drawing/2014/main" id="{18234995-4E16-BC45-BBD7-23936C39CDB7}"/>
                </a:ext>
              </a:extLst>
            </p:cNvPr>
            <p:cNvSpPr/>
            <p:nvPr/>
          </p:nvSpPr>
          <p:spPr>
            <a:xfrm flipV="1">
              <a:off x="272461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Arc 349">
              <a:extLst>
                <a:ext uri="{FF2B5EF4-FFF2-40B4-BE49-F238E27FC236}">
                  <a16:creationId xmlns:a16="http://schemas.microsoft.com/office/drawing/2014/main" id="{0E09A0E2-0ECC-E142-937D-24E85811681C}"/>
                </a:ext>
              </a:extLst>
            </p:cNvPr>
            <p:cNvSpPr/>
            <p:nvPr/>
          </p:nvSpPr>
          <p:spPr>
            <a:xfrm>
              <a:off x="282809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Arc 350">
              <a:extLst>
                <a:ext uri="{FF2B5EF4-FFF2-40B4-BE49-F238E27FC236}">
                  <a16:creationId xmlns:a16="http://schemas.microsoft.com/office/drawing/2014/main" id="{73F90D52-C0A1-5743-ADC1-FED999BE9BD7}"/>
                </a:ext>
              </a:extLst>
            </p:cNvPr>
            <p:cNvSpPr/>
            <p:nvPr/>
          </p:nvSpPr>
          <p:spPr>
            <a:xfrm flipV="1">
              <a:off x="29335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Arc 351">
              <a:extLst>
                <a:ext uri="{FF2B5EF4-FFF2-40B4-BE49-F238E27FC236}">
                  <a16:creationId xmlns:a16="http://schemas.microsoft.com/office/drawing/2014/main" id="{4BB258D4-79B2-2843-927F-B9D3EE55C808}"/>
                </a:ext>
              </a:extLst>
            </p:cNvPr>
            <p:cNvSpPr/>
            <p:nvPr/>
          </p:nvSpPr>
          <p:spPr>
            <a:xfrm>
              <a:off x="30370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Arc 352">
              <a:extLst>
                <a:ext uri="{FF2B5EF4-FFF2-40B4-BE49-F238E27FC236}">
                  <a16:creationId xmlns:a16="http://schemas.microsoft.com/office/drawing/2014/main" id="{E51B52D7-0ED4-8448-BA0B-F0FEBABF3D06}"/>
                </a:ext>
              </a:extLst>
            </p:cNvPr>
            <p:cNvSpPr/>
            <p:nvPr/>
          </p:nvSpPr>
          <p:spPr>
            <a:xfrm flipV="1">
              <a:off x="31405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4" name="Arc 353">
              <a:extLst>
                <a:ext uri="{FF2B5EF4-FFF2-40B4-BE49-F238E27FC236}">
                  <a16:creationId xmlns:a16="http://schemas.microsoft.com/office/drawing/2014/main" id="{81348114-51EB-9A44-A0AF-F3358DC29EBD}"/>
                </a:ext>
              </a:extLst>
            </p:cNvPr>
            <p:cNvSpPr/>
            <p:nvPr/>
          </p:nvSpPr>
          <p:spPr>
            <a:xfrm>
              <a:off x="32439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5" name="Arc 354">
              <a:extLst>
                <a:ext uri="{FF2B5EF4-FFF2-40B4-BE49-F238E27FC236}">
                  <a16:creationId xmlns:a16="http://schemas.microsoft.com/office/drawing/2014/main" id="{FF066CDC-F1EE-514C-B425-40A127CF80DC}"/>
                </a:ext>
              </a:extLst>
            </p:cNvPr>
            <p:cNvSpPr/>
            <p:nvPr/>
          </p:nvSpPr>
          <p:spPr>
            <a:xfrm flipV="1">
              <a:off x="334746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6" name="Arc 355">
              <a:extLst>
                <a:ext uri="{FF2B5EF4-FFF2-40B4-BE49-F238E27FC236}">
                  <a16:creationId xmlns:a16="http://schemas.microsoft.com/office/drawing/2014/main" id="{A608DA30-6DC6-BE44-BA11-D3080C579240}"/>
                </a:ext>
              </a:extLst>
            </p:cNvPr>
            <p:cNvSpPr/>
            <p:nvPr/>
          </p:nvSpPr>
          <p:spPr>
            <a:xfrm>
              <a:off x="345094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7" name="Arc 356">
              <a:extLst>
                <a:ext uri="{FF2B5EF4-FFF2-40B4-BE49-F238E27FC236}">
                  <a16:creationId xmlns:a16="http://schemas.microsoft.com/office/drawing/2014/main" id="{6900FC8B-1C79-E548-BBFB-F88F649ED051}"/>
                </a:ext>
              </a:extLst>
            </p:cNvPr>
            <p:cNvSpPr/>
            <p:nvPr/>
          </p:nvSpPr>
          <p:spPr>
            <a:xfrm flipV="1">
              <a:off x="35556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8" name="Arc 357">
              <a:extLst>
                <a:ext uri="{FF2B5EF4-FFF2-40B4-BE49-F238E27FC236}">
                  <a16:creationId xmlns:a16="http://schemas.microsoft.com/office/drawing/2014/main" id="{769484FB-5220-F145-A8A9-85E52AE28AAF}"/>
                </a:ext>
              </a:extLst>
            </p:cNvPr>
            <p:cNvSpPr/>
            <p:nvPr/>
          </p:nvSpPr>
          <p:spPr>
            <a:xfrm>
              <a:off x="365913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9" name="Arc 358">
              <a:extLst>
                <a:ext uri="{FF2B5EF4-FFF2-40B4-BE49-F238E27FC236}">
                  <a16:creationId xmlns:a16="http://schemas.microsoft.com/office/drawing/2014/main" id="{97862803-27BF-0D4A-ABAB-69F0D4B83BEB}"/>
                </a:ext>
              </a:extLst>
            </p:cNvPr>
            <p:cNvSpPr/>
            <p:nvPr/>
          </p:nvSpPr>
          <p:spPr>
            <a:xfrm flipV="1">
              <a:off x="37626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0" name="Arc 359">
              <a:extLst>
                <a:ext uri="{FF2B5EF4-FFF2-40B4-BE49-F238E27FC236}">
                  <a16:creationId xmlns:a16="http://schemas.microsoft.com/office/drawing/2014/main" id="{FBDB852A-C42D-DB4D-96EB-2ADB446126F0}"/>
                </a:ext>
              </a:extLst>
            </p:cNvPr>
            <p:cNvSpPr/>
            <p:nvPr/>
          </p:nvSpPr>
          <p:spPr>
            <a:xfrm>
              <a:off x="38660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1" name="Arc 360">
              <a:extLst>
                <a:ext uri="{FF2B5EF4-FFF2-40B4-BE49-F238E27FC236}">
                  <a16:creationId xmlns:a16="http://schemas.microsoft.com/office/drawing/2014/main" id="{13D63335-66ED-1D4C-8F23-26DDDF62457A}"/>
                </a:ext>
              </a:extLst>
            </p:cNvPr>
            <p:cNvSpPr/>
            <p:nvPr/>
          </p:nvSpPr>
          <p:spPr>
            <a:xfrm flipV="1">
              <a:off x="396956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2" name="Arc 361">
              <a:extLst>
                <a:ext uri="{FF2B5EF4-FFF2-40B4-BE49-F238E27FC236}">
                  <a16:creationId xmlns:a16="http://schemas.microsoft.com/office/drawing/2014/main" id="{D2014428-3BB9-5B46-A763-0BE938C8043A}"/>
                </a:ext>
              </a:extLst>
            </p:cNvPr>
            <p:cNvSpPr/>
            <p:nvPr/>
          </p:nvSpPr>
          <p:spPr>
            <a:xfrm>
              <a:off x="407304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D0178E8B-6D51-A040-8302-AE77E3FA29C2}"/>
                </a:ext>
              </a:extLst>
            </p:cNvPr>
            <p:cNvSpPr/>
            <p:nvPr/>
          </p:nvSpPr>
          <p:spPr>
            <a:xfrm>
              <a:off x="2187599" y="3188321"/>
              <a:ext cx="123103" cy="1325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024DAFE0-865F-4147-8B82-422F8212A8C7}"/>
                </a:ext>
              </a:extLst>
            </p:cNvPr>
            <p:cNvSpPr/>
            <p:nvPr/>
          </p:nvSpPr>
          <p:spPr>
            <a:xfrm>
              <a:off x="9570712" y="3188321"/>
              <a:ext cx="123103" cy="1325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rc 364">
              <a:extLst>
                <a:ext uri="{FF2B5EF4-FFF2-40B4-BE49-F238E27FC236}">
                  <a16:creationId xmlns:a16="http://schemas.microsoft.com/office/drawing/2014/main" id="{8F299759-A010-0F4F-8A4B-A91F2DD85B2F}"/>
                </a:ext>
              </a:extLst>
            </p:cNvPr>
            <p:cNvSpPr/>
            <p:nvPr/>
          </p:nvSpPr>
          <p:spPr>
            <a:xfrm flipV="1">
              <a:off x="417928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6" name="Arc 365">
              <a:extLst>
                <a:ext uri="{FF2B5EF4-FFF2-40B4-BE49-F238E27FC236}">
                  <a16:creationId xmlns:a16="http://schemas.microsoft.com/office/drawing/2014/main" id="{DC2EFEB0-854F-1C45-B1F8-95096483F6D5}"/>
                </a:ext>
              </a:extLst>
            </p:cNvPr>
            <p:cNvSpPr/>
            <p:nvPr/>
          </p:nvSpPr>
          <p:spPr>
            <a:xfrm>
              <a:off x="428275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7" name="Arc 366">
              <a:extLst>
                <a:ext uri="{FF2B5EF4-FFF2-40B4-BE49-F238E27FC236}">
                  <a16:creationId xmlns:a16="http://schemas.microsoft.com/office/drawing/2014/main" id="{47E87CCC-B57B-F940-AFE1-E94F2C890519}"/>
                </a:ext>
              </a:extLst>
            </p:cNvPr>
            <p:cNvSpPr/>
            <p:nvPr/>
          </p:nvSpPr>
          <p:spPr>
            <a:xfrm flipV="1">
              <a:off x="438623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8" name="Arc 367">
              <a:extLst>
                <a:ext uri="{FF2B5EF4-FFF2-40B4-BE49-F238E27FC236}">
                  <a16:creationId xmlns:a16="http://schemas.microsoft.com/office/drawing/2014/main" id="{AE4D171F-B7EB-5B44-B913-AC6BAE7EEE0F}"/>
                </a:ext>
              </a:extLst>
            </p:cNvPr>
            <p:cNvSpPr/>
            <p:nvPr/>
          </p:nvSpPr>
          <p:spPr>
            <a:xfrm>
              <a:off x="448971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9" name="Arc 368">
              <a:extLst>
                <a:ext uri="{FF2B5EF4-FFF2-40B4-BE49-F238E27FC236}">
                  <a16:creationId xmlns:a16="http://schemas.microsoft.com/office/drawing/2014/main" id="{417488AD-7EFA-C348-981A-2A9B173F97D5}"/>
                </a:ext>
              </a:extLst>
            </p:cNvPr>
            <p:cNvSpPr/>
            <p:nvPr/>
          </p:nvSpPr>
          <p:spPr>
            <a:xfrm flipV="1">
              <a:off x="459319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0" name="Arc 369">
              <a:extLst>
                <a:ext uri="{FF2B5EF4-FFF2-40B4-BE49-F238E27FC236}">
                  <a16:creationId xmlns:a16="http://schemas.microsoft.com/office/drawing/2014/main" id="{E76544DD-1A07-394E-A32F-7B8BEC5028C2}"/>
                </a:ext>
              </a:extLst>
            </p:cNvPr>
            <p:cNvSpPr/>
            <p:nvPr/>
          </p:nvSpPr>
          <p:spPr>
            <a:xfrm>
              <a:off x="469667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1" name="Arc 370">
              <a:extLst>
                <a:ext uri="{FF2B5EF4-FFF2-40B4-BE49-F238E27FC236}">
                  <a16:creationId xmlns:a16="http://schemas.microsoft.com/office/drawing/2014/main" id="{FB8B4E27-1AED-A54C-9151-0F5067E4B043}"/>
                </a:ext>
              </a:extLst>
            </p:cNvPr>
            <p:cNvSpPr/>
            <p:nvPr/>
          </p:nvSpPr>
          <p:spPr>
            <a:xfrm flipV="1">
              <a:off x="48021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2" name="Arc 371">
              <a:extLst>
                <a:ext uri="{FF2B5EF4-FFF2-40B4-BE49-F238E27FC236}">
                  <a16:creationId xmlns:a16="http://schemas.microsoft.com/office/drawing/2014/main" id="{24060959-40CF-A948-9BEB-EC1C1BDE2C89}"/>
                </a:ext>
              </a:extLst>
            </p:cNvPr>
            <p:cNvSpPr/>
            <p:nvPr/>
          </p:nvSpPr>
          <p:spPr>
            <a:xfrm>
              <a:off x="490561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3" name="Arc 372">
              <a:extLst>
                <a:ext uri="{FF2B5EF4-FFF2-40B4-BE49-F238E27FC236}">
                  <a16:creationId xmlns:a16="http://schemas.microsoft.com/office/drawing/2014/main" id="{48A8FD7C-EBB3-3840-93B8-841F1C1B2FE0}"/>
                </a:ext>
              </a:extLst>
            </p:cNvPr>
            <p:cNvSpPr/>
            <p:nvPr/>
          </p:nvSpPr>
          <p:spPr>
            <a:xfrm flipV="1">
              <a:off x="500908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4" name="Arc 373">
              <a:extLst>
                <a:ext uri="{FF2B5EF4-FFF2-40B4-BE49-F238E27FC236}">
                  <a16:creationId xmlns:a16="http://schemas.microsoft.com/office/drawing/2014/main" id="{52A12D34-AF11-1840-8BFB-805685472FEC}"/>
                </a:ext>
              </a:extLst>
            </p:cNvPr>
            <p:cNvSpPr/>
            <p:nvPr/>
          </p:nvSpPr>
          <p:spPr>
            <a:xfrm>
              <a:off x="51125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5" name="Arc 374">
              <a:extLst>
                <a:ext uri="{FF2B5EF4-FFF2-40B4-BE49-F238E27FC236}">
                  <a16:creationId xmlns:a16="http://schemas.microsoft.com/office/drawing/2014/main" id="{018D2633-B9DA-8347-A2A6-F78FCEC38FA2}"/>
                </a:ext>
              </a:extLst>
            </p:cNvPr>
            <p:cNvSpPr/>
            <p:nvPr/>
          </p:nvSpPr>
          <p:spPr>
            <a:xfrm flipV="1">
              <a:off x="521604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6" name="Arc 375">
              <a:extLst>
                <a:ext uri="{FF2B5EF4-FFF2-40B4-BE49-F238E27FC236}">
                  <a16:creationId xmlns:a16="http://schemas.microsoft.com/office/drawing/2014/main" id="{38890B45-6A4C-4442-8442-FD73D5A297ED}"/>
                </a:ext>
              </a:extLst>
            </p:cNvPr>
            <p:cNvSpPr/>
            <p:nvPr/>
          </p:nvSpPr>
          <p:spPr>
            <a:xfrm>
              <a:off x="531952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7" name="Arc 376">
              <a:extLst>
                <a:ext uri="{FF2B5EF4-FFF2-40B4-BE49-F238E27FC236}">
                  <a16:creationId xmlns:a16="http://schemas.microsoft.com/office/drawing/2014/main" id="{753526A8-BE66-D843-9D34-F1BA8A33A0E8}"/>
                </a:ext>
              </a:extLst>
            </p:cNvPr>
            <p:cNvSpPr/>
            <p:nvPr/>
          </p:nvSpPr>
          <p:spPr>
            <a:xfrm flipV="1">
              <a:off x="54242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8" name="Arc 377">
              <a:extLst>
                <a:ext uri="{FF2B5EF4-FFF2-40B4-BE49-F238E27FC236}">
                  <a16:creationId xmlns:a16="http://schemas.microsoft.com/office/drawing/2014/main" id="{AEAFDED8-5D50-664A-A7D1-2EFF62023F3A}"/>
                </a:ext>
              </a:extLst>
            </p:cNvPr>
            <p:cNvSpPr/>
            <p:nvPr/>
          </p:nvSpPr>
          <p:spPr>
            <a:xfrm>
              <a:off x="55277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9" name="Arc 378">
              <a:extLst>
                <a:ext uri="{FF2B5EF4-FFF2-40B4-BE49-F238E27FC236}">
                  <a16:creationId xmlns:a16="http://schemas.microsoft.com/office/drawing/2014/main" id="{9010FA77-E6C9-EB41-B15A-6570B3F4AA58}"/>
                </a:ext>
              </a:extLst>
            </p:cNvPr>
            <p:cNvSpPr/>
            <p:nvPr/>
          </p:nvSpPr>
          <p:spPr>
            <a:xfrm flipV="1">
              <a:off x="563118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0" name="Arc 379">
              <a:extLst>
                <a:ext uri="{FF2B5EF4-FFF2-40B4-BE49-F238E27FC236}">
                  <a16:creationId xmlns:a16="http://schemas.microsoft.com/office/drawing/2014/main" id="{C2F56F73-EDA4-FC4A-8FB6-0A1E96414C38}"/>
                </a:ext>
              </a:extLst>
            </p:cNvPr>
            <p:cNvSpPr/>
            <p:nvPr/>
          </p:nvSpPr>
          <p:spPr>
            <a:xfrm>
              <a:off x="57346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Arc 380">
              <a:extLst>
                <a:ext uri="{FF2B5EF4-FFF2-40B4-BE49-F238E27FC236}">
                  <a16:creationId xmlns:a16="http://schemas.microsoft.com/office/drawing/2014/main" id="{5A5BDBE6-8A97-304C-A58F-D5D734608DC2}"/>
                </a:ext>
              </a:extLst>
            </p:cNvPr>
            <p:cNvSpPr/>
            <p:nvPr/>
          </p:nvSpPr>
          <p:spPr>
            <a:xfrm flipV="1">
              <a:off x="583814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2" name="Arc 381">
              <a:extLst>
                <a:ext uri="{FF2B5EF4-FFF2-40B4-BE49-F238E27FC236}">
                  <a16:creationId xmlns:a16="http://schemas.microsoft.com/office/drawing/2014/main" id="{3629ED03-8909-8543-ADE4-5B7E23A7C768}"/>
                </a:ext>
              </a:extLst>
            </p:cNvPr>
            <p:cNvSpPr/>
            <p:nvPr/>
          </p:nvSpPr>
          <p:spPr>
            <a:xfrm>
              <a:off x="594162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3" name="Arc 382">
              <a:extLst>
                <a:ext uri="{FF2B5EF4-FFF2-40B4-BE49-F238E27FC236}">
                  <a16:creationId xmlns:a16="http://schemas.microsoft.com/office/drawing/2014/main" id="{EFE516F8-7E3C-AD4E-A219-EC8B270CE523}"/>
                </a:ext>
              </a:extLst>
            </p:cNvPr>
            <p:cNvSpPr/>
            <p:nvPr/>
          </p:nvSpPr>
          <p:spPr>
            <a:xfrm flipV="1">
              <a:off x="60405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4" name="Arc 383">
              <a:extLst>
                <a:ext uri="{FF2B5EF4-FFF2-40B4-BE49-F238E27FC236}">
                  <a16:creationId xmlns:a16="http://schemas.microsoft.com/office/drawing/2014/main" id="{7CDC66FE-2152-DC45-A066-5F4B700D00E0}"/>
                </a:ext>
              </a:extLst>
            </p:cNvPr>
            <p:cNvSpPr/>
            <p:nvPr/>
          </p:nvSpPr>
          <p:spPr>
            <a:xfrm>
              <a:off x="614398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5" name="Arc 384">
              <a:extLst>
                <a:ext uri="{FF2B5EF4-FFF2-40B4-BE49-F238E27FC236}">
                  <a16:creationId xmlns:a16="http://schemas.microsoft.com/office/drawing/2014/main" id="{C7FB9753-A100-1D43-9017-3DDCD0EC99B1}"/>
                </a:ext>
              </a:extLst>
            </p:cNvPr>
            <p:cNvSpPr/>
            <p:nvPr/>
          </p:nvSpPr>
          <p:spPr>
            <a:xfrm flipV="1">
              <a:off x="624869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6" name="Arc 385">
              <a:extLst>
                <a:ext uri="{FF2B5EF4-FFF2-40B4-BE49-F238E27FC236}">
                  <a16:creationId xmlns:a16="http://schemas.microsoft.com/office/drawing/2014/main" id="{5629A131-413B-5D4A-BE78-50467F05D527}"/>
                </a:ext>
              </a:extLst>
            </p:cNvPr>
            <p:cNvSpPr/>
            <p:nvPr/>
          </p:nvSpPr>
          <p:spPr>
            <a:xfrm>
              <a:off x="635217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7" name="Arc 386">
              <a:extLst>
                <a:ext uri="{FF2B5EF4-FFF2-40B4-BE49-F238E27FC236}">
                  <a16:creationId xmlns:a16="http://schemas.microsoft.com/office/drawing/2014/main" id="{17660268-BAA5-0740-9581-2840ABBCD580}"/>
                </a:ext>
              </a:extLst>
            </p:cNvPr>
            <p:cNvSpPr/>
            <p:nvPr/>
          </p:nvSpPr>
          <p:spPr>
            <a:xfrm flipV="1">
              <a:off x="645565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8" name="Arc 387">
              <a:extLst>
                <a:ext uri="{FF2B5EF4-FFF2-40B4-BE49-F238E27FC236}">
                  <a16:creationId xmlns:a16="http://schemas.microsoft.com/office/drawing/2014/main" id="{0782ECFE-BAD3-F744-B5D0-8535510787E2}"/>
                </a:ext>
              </a:extLst>
            </p:cNvPr>
            <p:cNvSpPr/>
            <p:nvPr/>
          </p:nvSpPr>
          <p:spPr>
            <a:xfrm>
              <a:off x="65591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9" name="Arc 388">
              <a:extLst>
                <a:ext uri="{FF2B5EF4-FFF2-40B4-BE49-F238E27FC236}">
                  <a16:creationId xmlns:a16="http://schemas.microsoft.com/office/drawing/2014/main" id="{88F89C53-7FB2-9149-8588-27CC0E2ABB92}"/>
                </a:ext>
              </a:extLst>
            </p:cNvPr>
            <p:cNvSpPr/>
            <p:nvPr/>
          </p:nvSpPr>
          <p:spPr>
            <a:xfrm flipV="1">
              <a:off x="66626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0" name="Arc 389">
              <a:extLst>
                <a:ext uri="{FF2B5EF4-FFF2-40B4-BE49-F238E27FC236}">
                  <a16:creationId xmlns:a16="http://schemas.microsoft.com/office/drawing/2014/main" id="{BD3C7E12-9B14-7446-9781-8AAFD7551A35}"/>
                </a:ext>
              </a:extLst>
            </p:cNvPr>
            <p:cNvSpPr/>
            <p:nvPr/>
          </p:nvSpPr>
          <p:spPr>
            <a:xfrm>
              <a:off x="67660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1" name="Arc 390">
              <a:extLst>
                <a:ext uri="{FF2B5EF4-FFF2-40B4-BE49-F238E27FC236}">
                  <a16:creationId xmlns:a16="http://schemas.microsoft.com/office/drawing/2014/main" id="{A87E1B08-959F-B149-90F7-BED305FCBB30}"/>
                </a:ext>
              </a:extLst>
            </p:cNvPr>
            <p:cNvSpPr/>
            <p:nvPr/>
          </p:nvSpPr>
          <p:spPr>
            <a:xfrm flipV="1">
              <a:off x="687232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2" name="Arc 391">
              <a:extLst>
                <a:ext uri="{FF2B5EF4-FFF2-40B4-BE49-F238E27FC236}">
                  <a16:creationId xmlns:a16="http://schemas.microsoft.com/office/drawing/2014/main" id="{8FB1DD37-3CFF-A548-A832-8EF95C7CBBC7}"/>
                </a:ext>
              </a:extLst>
            </p:cNvPr>
            <p:cNvSpPr/>
            <p:nvPr/>
          </p:nvSpPr>
          <p:spPr>
            <a:xfrm>
              <a:off x="697580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3" name="Arc 392">
              <a:extLst>
                <a:ext uri="{FF2B5EF4-FFF2-40B4-BE49-F238E27FC236}">
                  <a16:creationId xmlns:a16="http://schemas.microsoft.com/office/drawing/2014/main" id="{C195832E-C527-1443-9AD4-368E45673DBC}"/>
                </a:ext>
              </a:extLst>
            </p:cNvPr>
            <p:cNvSpPr/>
            <p:nvPr/>
          </p:nvSpPr>
          <p:spPr>
            <a:xfrm flipV="1">
              <a:off x="707928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Arc 393">
              <a:extLst>
                <a:ext uri="{FF2B5EF4-FFF2-40B4-BE49-F238E27FC236}">
                  <a16:creationId xmlns:a16="http://schemas.microsoft.com/office/drawing/2014/main" id="{D1C95175-DA30-7041-AFDE-41A0F850F53D}"/>
                </a:ext>
              </a:extLst>
            </p:cNvPr>
            <p:cNvSpPr/>
            <p:nvPr/>
          </p:nvSpPr>
          <p:spPr>
            <a:xfrm>
              <a:off x="718275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Arc 394">
              <a:extLst>
                <a:ext uri="{FF2B5EF4-FFF2-40B4-BE49-F238E27FC236}">
                  <a16:creationId xmlns:a16="http://schemas.microsoft.com/office/drawing/2014/main" id="{D347827B-B142-2546-AD69-0BF7E49043AF}"/>
                </a:ext>
              </a:extLst>
            </p:cNvPr>
            <p:cNvSpPr/>
            <p:nvPr/>
          </p:nvSpPr>
          <p:spPr>
            <a:xfrm flipV="1">
              <a:off x="728623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Arc 395">
              <a:extLst>
                <a:ext uri="{FF2B5EF4-FFF2-40B4-BE49-F238E27FC236}">
                  <a16:creationId xmlns:a16="http://schemas.microsoft.com/office/drawing/2014/main" id="{7EB06B21-E857-A44E-9575-2C7EA08CAE4A}"/>
                </a:ext>
              </a:extLst>
            </p:cNvPr>
            <p:cNvSpPr/>
            <p:nvPr/>
          </p:nvSpPr>
          <p:spPr>
            <a:xfrm>
              <a:off x="738971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Arc 396">
              <a:extLst>
                <a:ext uri="{FF2B5EF4-FFF2-40B4-BE49-F238E27FC236}">
                  <a16:creationId xmlns:a16="http://schemas.microsoft.com/office/drawing/2014/main" id="{092345F2-01B2-B449-9360-651355C3B6E8}"/>
                </a:ext>
              </a:extLst>
            </p:cNvPr>
            <p:cNvSpPr/>
            <p:nvPr/>
          </p:nvSpPr>
          <p:spPr>
            <a:xfrm flipV="1">
              <a:off x="749517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Arc 397">
              <a:extLst>
                <a:ext uri="{FF2B5EF4-FFF2-40B4-BE49-F238E27FC236}">
                  <a16:creationId xmlns:a16="http://schemas.microsoft.com/office/drawing/2014/main" id="{42D96620-14BF-9549-9F41-1668A6291A3E}"/>
                </a:ext>
              </a:extLst>
            </p:cNvPr>
            <p:cNvSpPr/>
            <p:nvPr/>
          </p:nvSpPr>
          <p:spPr>
            <a:xfrm>
              <a:off x="759865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9" name="Arc 398">
              <a:extLst>
                <a:ext uri="{FF2B5EF4-FFF2-40B4-BE49-F238E27FC236}">
                  <a16:creationId xmlns:a16="http://schemas.microsoft.com/office/drawing/2014/main" id="{3E37EEBD-01D1-6A46-8AE7-8B61D0F9C463}"/>
                </a:ext>
              </a:extLst>
            </p:cNvPr>
            <p:cNvSpPr/>
            <p:nvPr/>
          </p:nvSpPr>
          <p:spPr>
            <a:xfrm flipV="1">
              <a:off x="77021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0" name="Arc 399">
              <a:extLst>
                <a:ext uri="{FF2B5EF4-FFF2-40B4-BE49-F238E27FC236}">
                  <a16:creationId xmlns:a16="http://schemas.microsoft.com/office/drawing/2014/main" id="{1AEE4984-3FFA-0C4D-B25F-BBAA55239073}"/>
                </a:ext>
              </a:extLst>
            </p:cNvPr>
            <p:cNvSpPr/>
            <p:nvPr/>
          </p:nvSpPr>
          <p:spPr>
            <a:xfrm>
              <a:off x="78056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1" name="Arc 400">
              <a:extLst>
                <a:ext uri="{FF2B5EF4-FFF2-40B4-BE49-F238E27FC236}">
                  <a16:creationId xmlns:a16="http://schemas.microsoft.com/office/drawing/2014/main" id="{E24DEC06-2BBC-9440-9CBA-BE2E1B0707C6}"/>
                </a:ext>
              </a:extLst>
            </p:cNvPr>
            <p:cNvSpPr/>
            <p:nvPr/>
          </p:nvSpPr>
          <p:spPr>
            <a:xfrm flipV="1">
              <a:off x="790908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2" name="Arc 401">
              <a:extLst>
                <a:ext uri="{FF2B5EF4-FFF2-40B4-BE49-F238E27FC236}">
                  <a16:creationId xmlns:a16="http://schemas.microsoft.com/office/drawing/2014/main" id="{3A476CF2-B071-D048-B933-6CB1490070BA}"/>
                </a:ext>
              </a:extLst>
            </p:cNvPr>
            <p:cNvSpPr/>
            <p:nvPr/>
          </p:nvSpPr>
          <p:spPr>
            <a:xfrm>
              <a:off x="80125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3" name="Arc 402">
              <a:extLst>
                <a:ext uri="{FF2B5EF4-FFF2-40B4-BE49-F238E27FC236}">
                  <a16:creationId xmlns:a16="http://schemas.microsoft.com/office/drawing/2014/main" id="{82A0593E-3F2E-5A44-B366-34B7F40C5DB7}"/>
                </a:ext>
              </a:extLst>
            </p:cNvPr>
            <p:cNvSpPr/>
            <p:nvPr/>
          </p:nvSpPr>
          <p:spPr>
            <a:xfrm flipV="1">
              <a:off x="811727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4" name="Arc 403">
              <a:extLst>
                <a:ext uri="{FF2B5EF4-FFF2-40B4-BE49-F238E27FC236}">
                  <a16:creationId xmlns:a16="http://schemas.microsoft.com/office/drawing/2014/main" id="{557E0B1A-6F53-D440-8E8E-54BA986A08B0}"/>
                </a:ext>
              </a:extLst>
            </p:cNvPr>
            <p:cNvSpPr/>
            <p:nvPr/>
          </p:nvSpPr>
          <p:spPr>
            <a:xfrm>
              <a:off x="822075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5" name="Arc 404">
              <a:extLst>
                <a:ext uri="{FF2B5EF4-FFF2-40B4-BE49-F238E27FC236}">
                  <a16:creationId xmlns:a16="http://schemas.microsoft.com/office/drawing/2014/main" id="{0C679470-14D9-1E41-9E58-D5CE83319AA6}"/>
                </a:ext>
              </a:extLst>
            </p:cNvPr>
            <p:cNvSpPr/>
            <p:nvPr/>
          </p:nvSpPr>
          <p:spPr>
            <a:xfrm flipV="1">
              <a:off x="83242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6" name="Arc 405">
              <a:extLst>
                <a:ext uri="{FF2B5EF4-FFF2-40B4-BE49-F238E27FC236}">
                  <a16:creationId xmlns:a16="http://schemas.microsoft.com/office/drawing/2014/main" id="{3EE73738-2845-6649-9567-FC5C2E2E961F}"/>
                </a:ext>
              </a:extLst>
            </p:cNvPr>
            <p:cNvSpPr/>
            <p:nvPr/>
          </p:nvSpPr>
          <p:spPr>
            <a:xfrm>
              <a:off x="84277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7" name="Arc 406">
              <a:extLst>
                <a:ext uri="{FF2B5EF4-FFF2-40B4-BE49-F238E27FC236}">
                  <a16:creationId xmlns:a16="http://schemas.microsoft.com/office/drawing/2014/main" id="{22B4F758-2A22-9E47-B53E-6A8A20ACB008}"/>
                </a:ext>
              </a:extLst>
            </p:cNvPr>
            <p:cNvSpPr/>
            <p:nvPr/>
          </p:nvSpPr>
          <p:spPr>
            <a:xfrm flipV="1">
              <a:off x="853118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8" name="Arc 407">
              <a:extLst>
                <a:ext uri="{FF2B5EF4-FFF2-40B4-BE49-F238E27FC236}">
                  <a16:creationId xmlns:a16="http://schemas.microsoft.com/office/drawing/2014/main" id="{8E07D6EF-8E1A-BE48-9E77-5F2D96A5049D}"/>
                </a:ext>
              </a:extLst>
            </p:cNvPr>
            <p:cNvSpPr/>
            <p:nvPr/>
          </p:nvSpPr>
          <p:spPr>
            <a:xfrm>
              <a:off x="863466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Arc 408">
              <a:extLst>
                <a:ext uri="{FF2B5EF4-FFF2-40B4-BE49-F238E27FC236}">
                  <a16:creationId xmlns:a16="http://schemas.microsoft.com/office/drawing/2014/main" id="{7F950FA5-F25B-794F-87C6-D0626AD0399E}"/>
                </a:ext>
              </a:extLst>
            </p:cNvPr>
            <p:cNvSpPr/>
            <p:nvPr/>
          </p:nvSpPr>
          <p:spPr>
            <a:xfrm flipV="1">
              <a:off x="87335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Arc 409">
              <a:extLst>
                <a:ext uri="{FF2B5EF4-FFF2-40B4-BE49-F238E27FC236}">
                  <a16:creationId xmlns:a16="http://schemas.microsoft.com/office/drawing/2014/main" id="{BD6B0E4B-EDDF-284B-A727-8EC5AA60A86A}"/>
                </a:ext>
              </a:extLst>
            </p:cNvPr>
            <p:cNvSpPr/>
            <p:nvPr/>
          </p:nvSpPr>
          <p:spPr>
            <a:xfrm>
              <a:off x="88370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Arc 410">
              <a:extLst>
                <a:ext uri="{FF2B5EF4-FFF2-40B4-BE49-F238E27FC236}">
                  <a16:creationId xmlns:a16="http://schemas.microsoft.com/office/drawing/2014/main" id="{0777B4A8-F5E7-D144-9184-6BE45DD0E9F8}"/>
                </a:ext>
              </a:extLst>
            </p:cNvPr>
            <p:cNvSpPr/>
            <p:nvPr/>
          </p:nvSpPr>
          <p:spPr>
            <a:xfrm flipV="1">
              <a:off x="894174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Arc 411">
              <a:extLst>
                <a:ext uri="{FF2B5EF4-FFF2-40B4-BE49-F238E27FC236}">
                  <a16:creationId xmlns:a16="http://schemas.microsoft.com/office/drawing/2014/main" id="{5E70808B-3F34-DD49-BA69-81C7C21BFA8A}"/>
                </a:ext>
              </a:extLst>
            </p:cNvPr>
            <p:cNvSpPr/>
            <p:nvPr/>
          </p:nvSpPr>
          <p:spPr>
            <a:xfrm>
              <a:off x="904522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Arc 412">
              <a:extLst>
                <a:ext uri="{FF2B5EF4-FFF2-40B4-BE49-F238E27FC236}">
                  <a16:creationId xmlns:a16="http://schemas.microsoft.com/office/drawing/2014/main" id="{F359C313-DAD2-3646-9700-12DB779076E0}"/>
                </a:ext>
              </a:extLst>
            </p:cNvPr>
            <p:cNvSpPr/>
            <p:nvPr/>
          </p:nvSpPr>
          <p:spPr>
            <a:xfrm flipV="1">
              <a:off x="914869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Arc 413">
              <a:extLst>
                <a:ext uri="{FF2B5EF4-FFF2-40B4-BE49-F238E27FC236}">
                  <a16:creationId xmlns:a16="http://schemas.microsoft.com/office/drawing/2014/main" id="{BB4664C0-16E2-544B-A88F-86D8840891C1}"/>
                </a:ext>
              </a:extLst>
            </p:cNvPr>
            <p:cNvSpPr/>
            <p:nvPr/>
          </p:nvSpPr>
          <p:spPr>
            <a:xfrm>
              <a:off x="925217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5" name="Arc 414">
              <a:extLst>
                <a:ext uri="{FF2B5EF4-FFF2-40B4-BE49-F238E27FC236}">
                  <a16:creationId xmlns:a16="http://schemas.microsoft.com/office/drawing/2014/main" id="{35B4C141-101D-A24C-B9AD-1DEBF33D56F2}"/>
                </a:ext>
              </a:extLst>
            </p:cNvPr>
            <p:cNvSpPr/>
            <p:nvPr/>
          </p:nvSpPr>
          <p:spPr>
            <a:xfrm flipV="1">
              <a:off x="93556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6" name="Arc 415">
              <a:extLst>
                <a:ext uri="{FF2B5EF4-FFF2-40B4-BE49-F238E27FC236}">
                  <a16:creationId xmlns:a16="http://schemas.microsoft.com/office/drawing/2014/main" id="{3E59EA84-FA4C-D843-8AA5-CE4C3717794C}"/>
                </a:ext>
              </a:extLst>
            </p:cNvPr>
            <p:cNvSpPr/>
            <p:nvPr/>
          </p:nvSpPr>
          <p:spPr>
            <a:xfrm>
              <a:off x="945913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7" name="TextBox 416">
            <a:extLst>
              <a:ext uri="{FF2B5EF4-FFF2-40B4-BE49-F238E27FC236}">
                <a16:creationId xmlns:a16="http://schemas.microsoft.com/office/drawing/2014/main" id="{C21B0BCF-CF1C-A944-B7DD-9A52425C241A}"/>
              </a:ext>
            </a:extLst>
          </p:cNvPr>
          <p:cNvSpPr txBox="1"/>
          <p:nvPr/>
        </p:nvSpPr>
        <p:spPr>
          <a:xfrm rot="817099">
            <a:off x="3232580" y="3613759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Bpps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4EB35A68-A809-6946-A5EF-4D81D0C2CBCE}"/>
              </a:ext>
            </a:extLst>
          </p:cNvPr>
          <p:cNvSpPr txBox="1"/>
          <p:nvPr/>
        </p:nvSpPr>
        <p:spPr>
          <a:xfrm rot="20489621">
            <a:off x="3205479" y="5286992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Bpps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99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Mechanisms to avoid congestion</a:t>
            </a:r>
          </a:p>
          <a:p>
            <a:r>
              <a:rPr lang="en-US" dirty="0"/>
              <a:t>General principle: send traffic more slowly when congestion occurs</a:t>
            </a:r>
          </a:p>
          <a:p>
            <a:r>
              <a:rPr lang="en-US" dirty="0"/>
              <a:t>Detect dropped packets at transport layer and reduce window</a:t>
            </a:r>
          </a:p>
          <a:p>
            <a:pPr lvl="1"/>
            <a:r>
              <a:rPr lang="en-US" dirty="0"/>
              <a:t>TCP slow start algorithm</a:t>
            </a:r>
          </a:p>
          <a:p>
            <a:pPr lvl="1"/>
            <a:r>
              <a:rPr lang="en-US" dirty="0"/>
              <a:t>Extremely difficult to ”get right” (TCP Reno, Vegas, high speed, BIC, CUBIC, C2TCP, NATCP, Elastic TCP, and many many more variations)</a:t>
            </a:r>
          </a:p>
          <a:p>
            <a:pPr lvl="1"/>
            <a:r>
              <a:rPr lang="en-US" dirty="0"/>
              <a:t>Assumes everyone “plays fair”</a:t>
            </a:r>
          </a:p>
          <a:p>
            <a:r>
              <a:rPr lang="en-US" dirty="0"/>
              <a:t>Backwards Explicit Congestion Notification (BECN)</a:t>
            </a:r>
          </a:p>
          <a:p>
            <a:pPr lvl="1"/>
            <a:r>
              <a:rPr lang="en-US" dirty="0"/>
              <a:t>@@@</a:t>
            </a:r>
          </a:p>
          <a:p>
            <a:r>
              <a:rPr lang="en-US" dirty="0"/>
              <a:t>Forward Explicit Congestion Notification (FECN)</a:t>
            </a:r>
          </a:p>
          <a:p>
            <a:pPr lvl="1"/>
            <a:r>
              <a:rPr lang="en-US" dirty="0"/>
              <a:t>Set bits in forwarded IP packet: Congestion Encountered (CE)</a:t>
            </a:r>
          </a:p>
          <a:p>
            <a:pPr lvl="1"/>
            <a:r>
              <a:rPr lang="en-US" dirty="0"/>
              <a:t>Requires cooperation from the transport layer to slow down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9250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Active Queue Management (AQM)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Mechanism for dealing with congestion when it does occur</a:t>
            </a:r>
          </a:p>
          <a:p>
            <a:r>
              <a:rPr lang="en-US" dirty="0"/>
              <a:t>Decide which packet to service next in the send queue</a:t>
            </a:r>
          </a:p>
          <a:p>
            <a:pPr lvl="1"/>
            <a:r>
              <a:rPr lang="en-US" dirty="0"/>
              <a:t>Classification: @@@</a:t>
            </a:r>
          </a:p>
          <a:p>
            <a:pPr lvl="1"/>
            <a:r>
              <a:rPr lang="en-US" dirty="0"/>
              <a:t>Hierarchical schedulers: @@@</a:t>
            </a:r>
          </a:p>
          <a:p>
            <a:pPr lvl="1"/>
            <a:r>
              <a:rPr lang="en-US" dirty="0"/>
              <a:t>Shapers: @@@</a:t>
            </a:r>
          </a:p>
          <a:p>
            <a:r>
              <a:rPr lang="en-US" dirty="0"/>
              <a:t>Decide when to start dropping packets</a:t>
            </a:r>
          </a:p>
          <a:p>
            <a:pPr lvl="1"/>
            <a:r>
              <a:rPr lang="en-US" dirty="0"/>
              <a:t>Tail-drop</a:t>
            </a:r>
          </a:p>
          <a:p>
            <a:pPr lvl="1"/>
            <a:r>
              <a:rPr lang="en-US" dirty="0"/>
              <a:t>Random Early Drop (RED) </a:t>
            </a:r>
          </a:p>
          <a:p>
            <a:r>
              <a:rPr lang="en-US" dirty="0"/>
              <a:t>Decide which packet to drop</a:t>
            </a:r>
          </a:p>
          <a:p>
            <a:pPr lvl="1"/>
            <a:r>
              <a:rPr lang="en-US" dirty="0"/>
              <a:t>In-profile vs out-of-profile</a:t>
            </a:r>
          </a:p>
        </p:txBody>
      </p:sp>
    </p:spTree>
    <p:extLst>
      <p:ext uri="{BB962C8B-B14F-4D97-AF65-F5344CB8AC3E}">
        <p14:creationId xmlns:p14="http://schemas.microsoft.com/office/powerpoint/2010/main" val="2474271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/>
              <a:t>Hierarchical queue scheduler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5413-72A7-4649-BAC2-9FB52C98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12" y="1375409"/>
            <a:ext cx="10197967" cy="49658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006C98-B33C-9B49-B6A1-49998C085B82}"/>
              </a:ext>
            </a:extLst>
          </p:cNvPr>
          <p:cNvSpPr/>
          <p:nvPr/>
        </p:nvSpPr>
        <p:spPr>
          <a:xfrm>
            <a:off x="1560895" y="6395576"/>
            <a:ext cx="8839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Source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https://www.juniper.net/documentation/en_US/junos/information-products/pathway-pages/cos/config-guide-hierarchical-cos.pdf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09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A few true stories…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142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483206" y="3520735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Reliable transport @@@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301869" y="1128599"/>
            <a:ext cx="11588261" cy="105408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Error detection and recovery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50716" y="2878212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965" y="2856168"/>
            <a:ext cx="1146554" cy="1146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1483206" y="4440771"/>
            <a:ext cx="478169" cy="5149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6710C8A-ED0D-DF40-955E-7A341CD91DED}"/>
              </a:ext>
            </a:extLst>
          </p:cNvPr>
          <p:cNvSpPr/>
          <p:nvPr/>
        </p:nvSpPr>
        <p:spPr>
          <a:xfrm>
            <a:off x="2175122" y="4440771"/>
            <a:ext cx="478169" cy="5149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57F9B7-6F17-5749-A26B-3BE174F67F02}"/>
              </a:ext>
            </a:extLst>
          </p:cNvPr>
          <p:cNvSpPr/>
          <p:nvPr/>
        </p:nvSpPr>
        <p:spPr>
          <a:xfrm>
            <a:off x="2867038" y="4440771"/>
            <a:ext cx="478169" cy="5149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559F6AB-5DF4-0B4A-9761-3CF2CDAC5211}"/>
              </a:ext>
            </a:extLst>
          </p:cNvPr>
          <p:cNvSpPr/>
          <p:nvPr/>
        </p:nvSpPr>
        <p:spPr>
          <a:xfrm>
            <a:off x="3558954" y="4440771"/>
            <a:ext cx="478169" cy="5149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AA5B64A-FDA7-3943-A525-E60FF3B00B9E}"/>
              </a:ext>
            </a:extLst>
          </p:cNvPr>
          <p:cNvSpPr/>
          <p:nvPr/>
        </p:nvSpPr>
        <p:spPr>
          <a:xfrm>
            <a:off x="4250870" y="4440771"/>
            <a:ext cx="478169" cy="5149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788654C-81DC-354C-B554-39AE89B8FF7B}"/>
              </a:ext>
            </a:extLst>
          </p:cNvPr>
          <p:cNvSpPr/>
          <p:nvPr/>
        </p:nvSpPr>
        <p:spPr>
          <a:xfrm>
            <a:off x="4942786" y="4440771"/>
            <a:ext cx="478169" cy="5149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E748CD9-0C9B-0A42-99D4-107F14654FB3}"/>
              </a:ext>
            </a:extLst>
          </p:cNvPr>
          <p:cNvSpPr/>
          <p:nvPr/>
        </p:nvSpPr>
        <p:spPr>
          <a:xfrm>
            <a:off x="5634702" y="4440771"/>
            <a:ext cx="478169" cy="5149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765C943-EF4C-B545-A14B-9A08C7DBA716}"/>
              </a:ext>
            </a:extLst>
          </p:cNvPr>
          <p:cNvSpPr/>
          <p:nvPr/>
        </p:nvSpPr>
        <p:spPr>
          <a:xfrm>
            <a:off x="9094287" y="4440771"/>
            <a:ext cx="478169" cy="5149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32E8ED4-5F23-214C-B32B-7936ABCF1FC0}"/>
              </a:ext>
            </a:extLst>
          </p:cNvPr>
          <p:cNvSpPr/>
          <p:nvPr/>
        </p:nvSpPr>
        <p:spPr>
          <a:xfrm>
            <a:off x="6326618" y="4440771"/>
            <a:ext cx="478169" cy="5149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2593A5F-963E-104E-A645-2B0F1B2849D7}"/>
              </a:ext>
            </a:extLst>
          </p:cNvPr>
          <p:cNvSpPr/>
          <p:nvPr/>
        </p:nvSpPr>
        <p:spPr>
          <a:xfrm>
            <a:off x="7018534" y="4440771"/>
            <a:ext cx="478169" cy="5149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00C8F85-1D4D-FA40-BBFB-351B8514C466}"/>
              </a:ext>
            </a:extLst>
          </p:cNvPr>
          <p:cNvSpPr/>
          <p:nvPr/>
        </p:nvSpPr>
        <p:spPr>
          <a:xfrm>
            <a:off x="7710450" y="4440771"/>
            <a:ext cx="478169" cy="5149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CBC0106-2588-F74D-A311-9F2C84C88078}"/>
              </a:ext>
            </a:extLst>
          </p:cNvPr>
          <p:cNvSpPr/>
          <p:nvPr/>
        </p:nvSpPr>
        <p:spPr>
          <a:xfrm>
            <a:off x="8402366" y="4440771"/>
            <a:ext cx="478169" cy="5149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840445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detection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@@@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32861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recovery mechanisms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@@@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2739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Reliable transport (error control)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@@@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A437D-A4B6-8349-94E0-6B55B7E2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20" y="3383280"/>
            <a:ext cx="51054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18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Reliable transport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@@@ ACK</a:t>
            </a:r>
          </a:p>
          <a:p>
            <a:r>
              <a:rPr lang="en-US" dirty="0"/>
              <a:t>@@@ NACK</a:t>
            </a:r>
          </a:p>
          <a:p>
            <a:r>
              <a:rPr lang="en-US" dirty="0"/>
              <a:t>@@@ Selective 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A437D-A4B6-8349-94E0-6B55B7E2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20" y="3383280"/>
            <a:ext cx="51054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08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Mixing up flow, congestion and error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@@@ bad idea @@@</a:t>
            </a:r>
          </a:p>
          <a:p>
            <a:r>
              <a:rPr lang="en-US" dirty="0"/>
              <a:t>@@@ sender cannot distinguish </a:t>
            </a:r>
          </a:p>
          <a:p>
            <a:pPr lvl="1"/>
            <a:r>
              <a:rPr lang="en-US" dirty="0"/>
              <a:t>slow receiver</a:t>
            </a:r>
          </a:p>
          <a:p>
            <a:r>
              <a:rPr lang="en-US" dirty="0"/>
              <a:t>@@@ re-ordering packets is disastrous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A437D-A4B6-8349-94E0-6B55B7E2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20" y="3383280"/>
            <a:ext cx="51054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47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Soft state</a:t>
            </a:r>
            <a:br>
              <a:rPr lang="en-US" sz="5400" dirty="0"/>
            </a:br>
            <a:r>
              <a:rPr lang="en-US" sz="3200" dirty="0"/>
              <a:t>versus</a:t>
            </a:r>
            <a:br>
              <a:rPr lang="en-US" sz="3200" dirty="0"/>
            </a:br>
            <a:r>
              <a:rPr lang="en-US" sz="5400" dirty="0"/>
              <a:t>Hard state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755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 state vs hard state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6291B7-6FF2-8B40-B0A3-F44C129AA79C}"/>
              </a:ext>
            </a:extLst>
          </p:cNvPr>
          <p:cNvSpPr txBox="1">
            <a:spLocks/>
          </p:cNvSpPr>
          <p:nvPr/>
        </p:nvSpPr>
        <p:spPr>
          <a:xfrm>
            <a:off x="409072" y="1887109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18288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Soft state protocol</a:t>
            </a:r>
          </a:p>
          <a:p>
            <a:r>
              <a:rPr lang="en-US" sz="2000" dirty="0"/>
              <a:t>A.k.a. Periodic protocol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Sender periodically resends data.</a:t>
            </a:r>
          </a:p>
          <a:p>
            <a:r>
              <a:rPr lang="en-US" sz="2000" dirty="0"/>
              <a:t>If receiver doesn’t receive data anymore, it removes data from its database after time-out.</a:t>
            </a:r>
          </a:p>
          <a:p>
            <a:r>
              <a:rPr lang="en-US" sz="2000" dirty="0"/>
              <a:t>Heavy load due to periodic transmission.</a:t>
            </a:r>
          </a:p>
          <a:p>
            <a:r>
              <a:rPr lang="en-US" sz="2000" dirty="0"/>
              <a:t>Fallacy: simpler cleanup when sender crashes.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8278D17-D358-9C40-8AD2-43F4BCF075BB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Sender</a:t>
            </a:r>
            <a:r>
              <a:rPr lang="en-US" sz="3200" dirty="0"/>
              <a:t> wants to advertise some </a:t>
            </a:r>
            <a:r>
              <a:rPr lang="en-US" sz="3200" b="1" dirty="0"/>
              <a:t>data</a:t>
            </a:r>
            <a:r>
              <a:rPr lang="en-US" sz="3200" dirty="0"/>
              <a:t> (e.g. a route) to </a:t>
            </a:r>
            <a:r>
              <a:rPr lang="en-US" sz="3200" b="1" dirty="0"/>
              <a:t>receiver</a:t>
            </a:r>
            <a:r>
              <a:rPr lang="en-US" sz="3200" dirty="0"/>
              <a:t>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19C019-1834-9B41-96C6-795383005FC0}"/>
              </a:ext>
            </a:extLst>
          </p:cNvPr>
          <p:cNvSpPr txBox="1">
            <a:spLocks/>
          </p:cNvSpPr>
          <p:nvPr/>
        </p:nvSpPr>
        <p:spPr>
          <a:xfrm>
            <a:off x="6173676" y="1887108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18288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Hard state state protocol</a:t>
            </a:r>
          </a:p>
          <a:p>
            <a:r>
              <a:rPr lang="en-US" sz="2000" dirty="0"/>
              <a:t>Runs protocol over reliable transport connection.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No periodic re-transmissions of data.</a:t>
            </a:r>
          </a:p>
          <a:p>
            <a:r>
              <a:rPr lang="en-US" sz="2000" dirty="0"/>
              <a:t>Receiver keep data in database until (a) sender explicitly withdraws data or (b) transport connection is disconnected.</a:t>
            </a:r>
          </a:p>
          <a:p>
            <a:r>
              <a:rPr lang="en-US" sz="2000" dirty="0"/>
              <a:t>No traffic if no changes in the database.</a:t>
            </a:r>
          </a:p>
          <a:p>
            <a:r>
              <a:rPr lang="en-US" sz="2000" dirty="0"/>
              <a:t>Needs reliable transport connection and keep-alive mechanism.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915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533945"/>
            <a:ext cx="11707106" cy="3982935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 (reliability)</a:t>
            </a:r>
            <a:br>
              <a:rPr lang="en-US" sz="5400" dirty="0"/>
            </a:br>
            <a:r>
              <a:rPr lang="en-US" sz="5400" dirty="0"/>
              <a:t>in the control plane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2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Explosions and oscillations </a:t>
            </a:r>
            <a:br>
              <a:rPr lang="en-US" sz="5400" dirty="0"/>
            </a:br>
            <a:r>
              <a:rPr lang="en-US" sz="5400" dirty="0"/>
              <a:t>in your network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80217-38FE-4143-ADD6-6C50780A37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23888" y="4544622"/>
            <a:ext cx="1344224" cy="119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89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correct protocols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On 27 October 1980, </a:t>
            </a:r>
            <a:r>
              <a:rPr lang="en-US" sz="4800" i="1" dirty="0"/>
              <a:t>all</a:t>
            </a:r>
            <a:r>
              <a:rPr lang="en-US" sz="4800" dirty="0"/>
              <a:t> routers in the entire Internet had to be rebooted </a:t>
            </a:r>
            <a:r>
              <a:rPr lang="en-US" sz="4800" i="1" dirty="0"/>
              <a:t>simultaneously</a:t>
            </a:r>
            <a:r>
              <a:rPr lang="en-US" sz="4800" b="1" i="1" dirty="0"/>
              <a:t> </a:t>
            </a:r>
            <a:r>
              <a:rPr lang="en-US" sz="4800" dirty="0"/>
              <a:t>to recover from a protocol design weakness.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BEF892-3620-3846-AE88-6BD2670CDB8C}"/>
              </a:ext>
            </a:extLst>
          </p:cNvPr>
          <p:cNvSpPr/>
          <p:nvPr/>
        </p:nvSpPr>
        <p:spPr>
          <a:xfrm>
            <a:off x="741528" y="6247322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http://www.hannaypublications.com/portfolio/wp-content/uploads/2016/02/AppliedComms_A2.pdf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27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Packet replication loops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42447" y="1671105"/>
            <a:ext cx="11707106" cy="4855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Packet replication</a:t>
            </a:r>
            <a:br>
              <a:rPr lang="en-US" sz="48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  <a:br>
              <a:rPr lang="en-US" sz="4800" dirty="0"/>
            </a:br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Forwarding loop</a:t>
            </a:r>
          </a:p>
          <a:p>
            <a:pPr algn="ctr"/>
            <a:r>
              <a:rPr lang="en-US" sz="4000" dirty="0"/>
              <a:t>=</a:t>
            </a:r>
          </a:p>
          <a:p>
            <a:pPr algn="ctr"/>
            <a:r>
              <a:rPr lang="en-US" sz="4000" dirty="0"/>
              <a:t>Network meltdown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Due to explosion of traffic</a:t>
            </a:r>
          </a:p>
          <a:p>
            <a:pPr algn="ctr"/>
            <a:br>
              <a:rPr lang="en-US" sz="20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771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Packet replication loops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42447" y="1671105"/>
            <a:ext cx="11707106" cy="4855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Packet replication</a:t>
            </a:r>
            <a:br>
              <a:rPr lang="en-US" sz="48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  <a:br>
              <a:rPr lang="en-US" sz="4800" dirty="0"/>
            </a:br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Forwarding loop</a:t>
            </a:r>
          </a:p>
          <a:p>
            <a:pPr algn="ctr"/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Absence of TTL mechanism</a:t>
            </a:r>
          </a:p>
          <a:p>
            <a:pPr algn="ctr"/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Packets can loop forever without TTL expiring</a:t>
            </a:r>
          </a:p>
          <a:p>
            <a:pPr algn="ctr"/>
            <a:r>
              <a:rPr lang="en-US" sz="4000" dirty="0"/>
              <a:t>=</a:t>
            </a:r>
          </a:p>
          <a:p>
            <a:pPr algn="ctr"/>
            <a:r>
              <a:rPr lang="en-US" sz="4000" dirty="0"/>
              <a:t>Disastrous nearly unfixable network meltdown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Due to explosion of traffic which doesn’t go away, even after you shut up the source</a:t>
            </a:r>
          </a:p>
          <a:p>
            <a:pPr algn="ctr"/>
            <a:br>
              <a:rPr lang="en-US" sz="20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814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Ethernet address learning + SPT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42447" y="1671105"/>
            <a:ext cx="11707106" cy="4855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Packet replication</a:t>
            </a:r>
            <a:br>
              <a:rPr lang="en-US" sz="48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  <a:br>
              <a:rPr lang="en-US" sz="4800" dirty="0"/>
            </a:br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Forwarding loop</a:t>
            </a:r>
          </a:p>
          <a:p>
            <a:pPr algn="ctr"/>
            <a:r>
              <a:rPr lang="en-US" sz="4000" dirty="0"/>
              <a:t>=</a:t>
            </a:r>
          </a:p>
          <a:p>
            <a:pPr algn="ctr"/>
            <a:r>
              <a:rPr lang="en-US" sz="4000" dirty="0"/>
              <a:t>Network meltdown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Due to explosion of traffic</a:t>
            </a:r>
          </a:p>
          <a:p>
            <a:pPr algn="ctr"/>
            <a:br>
              <a:rPr lang="en-US" sz="20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735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Triggered state machine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D8F26-6F8C-A148-B23E-AC8F18168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1" y="222880"/>
            <a:ext cx="831846" cy="73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37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Run-away replication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Ethernet example</a:t>
            </a:r>
          </a:p>
        </p:txBody>
      </p:sp>
    </p:spTree>
    <p:extLst>
      <p:ext uri="{BB962C8B-B14F-4D97-AF65-F5344CB8AC3E}">
        <p14:creationId xmlns:p14="http://schemas.microsoft.com/office/powerpoint/2010/main" val="825118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Undampened control feedback loops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Failed attempts at delay routing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C6C1D-2553-5F4F-A9E5-B5A991FB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28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Undampened state machine feedback loops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RIFT example</a:t>
            </a:r>
          </a:p>
        </p:txBody>
      </p:sp>
    </p:spTree>
    <p:extLst>
      <p:ext uri="{BB962C8B-B14F-4D97-AF65-F5344CB8AC3E}">
        <p14:creationId xmlns:p14="http://schemas.microsoft.com/office/powerpoint/2010/main" val="2428891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Multi version</a:t>
            </a:r>
            <a:br>
              <a:rPr lang="en-US" sz="5400" dirty="0"/>
            </a:br>
            <a:r>
              <a:rPr lang="en-US" sz="5400" dirty="0"/>
              <a:t>Multi feature</a:t>
            </a:r>
            <a:br>
              <a:rPr lang="en-US" sz="5400" dirty="0"/>
            </a:br>
            <a:r>
              <a:rPr lang="en-US" sz="5400" dirty="0"/>
              <a:t>Multi vendor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12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protocol versions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DA1BA-B815-C44D-8A63-FFCD7C24B257}"/>
              </a:ext>
            </a:extLst>
          </p:cNvPr>
          <p:cNvSpPr txBox="1"/>
          <p:nvPr/>
        </p:nvSpPr>
        <p:spPr>
          <a:xfrm>
            <a:off x="5993548" y="1413518"/>
            <a:ext cx="5673843" cy="51128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Version X needs to interoperate with version 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For any X and Y, not just Y = X + 1.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contiguous “regions” of same version.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devices will run different version of your protocol.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Temporarily during upgrade. </a:t>
            </a:r>
            <a:r>
              <a:rPr lang="en-US" b="1" dirty="0">
                <a:latin typeface="Avenir Book" panose="02000503020000020003" pitchFamily="2" charset="0"/>
              </a:rPr>
              <a:t>You cannot upgrade your devices all at once; it takes a lot of time.</a:t>
            </a: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Or semi-permanently due to operational considerations (e.g. different vendors support different versions of the protocol). </a:t>
            </a:r>
            <a:r>
              <a:rPr lang="en-US" b="1" dirty="0">
                <a:latin typeface="Avenir Book" panose="02000503020000020003" pitchFamily="2" charset="0"/>
              </a:rPr>
              <a:t>You want to be able to have multiple vendors in the same network.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79BCC-4FE3-F441-8981-C6A0332C3ED3}"/>
              </a:ext>
            </a:extLst>
          </p:cNvPr>
          <p:cNvSpPr txBox="1"/>
          <p:nvPr/>
        </p:nvSpPr>
        <p:spPr>
          <a:xfrm>
            <a:off x="877949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62092-8029-014B-8B8C-C4E573F9D4D7}"/>
              </a:ext>
            </a:extLst>
          </p:cNvPr>
          <p:cNvSpPr txBox="1"/>
          <p:nvPr/>
        </p:nvSpPr>
        <p:spPr>
          <a:xfrm>
            <a:off x="2357987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venir Book" panose="02000503020000020003" pitchFamily="2" charset="0"/>
              </a:rPr>
              <a:t>Version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29E8-A4A4-CD46-9FB0-FF26CDE5B5BC}"/>
              </a:ext>
            </a:extLst>
          </p:cNvPr>
          <p:cNvSpPr txBox="1"/>
          <p:nvPr/>
        </p:nvSpPr>
        <p:spPr>
          <a:xfrm>
            <a:off x="3747171" y="2606946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79B58C-1AE4-2B44-AEB0-F0E0A1383E59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186C4B-9F14-B847-B926-E28E5CEA704B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30D9E2-66F9-0B4D-8962-6CD53BCDA226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8981C8-4D7B-1346-9096-4194D17048DE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CB690-8DA1-8145-AD97-691BA96A2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217265C-3E4B-1F48-BBBC-7691DFA62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47A6FB-762C-E045-B2AB-55A615908F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F7F824EF-7DEB-0747-B40F-90517AB27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6CEAA726-4B87-5143-AC9F-576511E73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0EE9F40D-9A08-464A-BA14-4B05A9768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9813B30B-5829-CA44-8BF8-E7BB09C0A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AF88E21-F06E-CF41-942A-41C17151E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257D3F9-518D-4C49-953D-5EC0FE69559F}"/>
              </a:ext>
            </a:extLst>
          </p:cNvPr>
          <p:cNvSpPr txBox="1"/>
          <p:nvPr/>
        </p:nvSpPr>
        <p:spPr>
          <a:xfrm>
            <a:off x="869157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575D7-E1DD-6E4B-8001-13965C5FA67F}"/>
              </a:ext>
            </a:extLst>
          </p:cNvPr>
          <p:cNvSpPr txBox="1"/>
          <p:nvPr/>
        </p:nvSpPr>
        <p:spPr>
          <a:xfrm>
            <a:off x="2349195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Version 3</a:t>
            </a:r>
          </a:p>
        </p:txBody>
      </p:sp>
    </p:spTree>
    <p:extLst>
      <p:ext uri="{BB962C8B-B14F-4D97-AF65-F5344CB8AC3E}">
        <p14:creationId xmlns:p14="http://schemas.microsoft.com/office/powerpoint/2010/main" val="3679662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learned from major version bumps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053012"/>
          </a:xfrm>
        </p:spPr>
        <p:txBody>
          <a:bodyPr/>
          <a:lstStyle/>
          <a:p>
            <a:r>
              <a:rPr lang="en-US" dirty="0"/>
              <a:t>IPv4 vs IPv6</a:t>
            </a:r>
          </a:p>
          <a:p>
            <a:pPr lvl="1"/>
            <a:r>
              <a:rPr lang="en-US" sz="1800" dirty="0"/>
              <a:t>IPv6 is not backwards compatible with IPv4</a:t>
            </a:r>
          </a:p>
          <a:p>
            <a:pPr lvl="1"/>
            <a:r>
              <a:rPr lang="en-US" sz="1800" dirty="0"/>
              <a:t>Upgrading from IPv4 to IPv6 is a royal pain in the neck</a:t>
            </a:r>
          </a:p>
          <a:p>
            <a:pPr lvl="1"/>
            <a:r>
              <a:rPr lang="en-US" sz="1800" dirty="0"/>
              <a:t>It’s been 20 years and IPv6 is still not universally deployed</a:t>
            </a:r>
          </a:p>
          <a:p>
            <a:pPr lvl="1"/>
            <a:r>
              <a:rPr lang="en-US" sz="1800" dirty="0"/>
              <a:t>IPv4 will never go away</a:t>
            </a:r>
          </a:p>
          <a:p>
            <a:r>
              <a:rPr lang="en-US" dirty="0"/>
              <a:t>OSPFv3 vs OSPFv2</a:t>
            </a:r>
          </a:p>
          <a:p>
            <a:pPr lvl="1"/>
            <a:r>
              <a:rPr lang="en-US" sz="1800" dirty="0"/>
              <a:t>OSPFv3 is not backwards compatible with OSPFv2</a:t>
            </a:r>
          </a:p>
          <a:p>
            <a:pPr lvl="1"/>
            <a:r>
              <a:rPr lang="en-US" sz="1800" dirty="0"/>
              <a:t>You need to upgrade from OSPFv2 to OSPFv3 to get IPv6</a:t>
            </a:r>
          </a:p>
          <a:p>
            <a:pPr lvl="1"/>
            <a:r>
              <a:rPr lang="en-US" sz="1800" dirty="0"/>
              <a:t>Real networks run OSPFv2 </a:t>
            </a:r>
            <a:r>
              <a:rPr lang="en-US" sz="1800" i="1" dirty="0"/>
              <a:t>and</a:t>
            </a:r>
            <a:r>
              <a:rPr lang="en-US" sz="1800" dirty="0"/>
              <a:t> OSPFv3</a:t>
            </a:r>
          </a:p>
          <a:p>
            <a:pPr lvl="1"/>
            <a:r>
              <a:rPr lang="en-US" sz="1800" dirty="0"/>
              <a:t>ISIS did it right (ISIS with IPv6 can interoperate with ISIS without IPv6)</a:t>
            </a:r>
          </a:p>
          <a:p>
            <a:r>
              <a:rPr lang="en-US" dirty="0"/>
              <a:t>BGPv3 vs BGPv4 vs …BGPv5?</a:t>
            </a:r>
          </a:p>
          <a:p>
            <a:pPr lvl="1"/>
            <a:r>
              <a:rPr lang="en-US" sz="1800" dirty="0"/>
              <a:t>BGPv3 is not backwards compatible with BGPv4, it required every Internet core router to be upgraded</a:t>
            </a:r>
          </a:p>
          <a:p>
            <a:pPr lvl="1"/>
            <a:r>
              <a:rPr lang="en-US" sz="1800" dirty="0"/>
              <a:t>Upgrading every core router on the Internet is infeasible at this time</a:t>
            </a:r>
          </a:p>
          <a:p>
            <a:pPr lvl="1"/>
            <a:r>
              <a:rPr lang="en-US" sz="1800" dirty="0"/>
              <a:t>BGPv4 has </a:t>
            </a:r>
            <a:r>
              <a:rPr lang="en-US" sz="1800" i="1" dirty="0"/>
              <a:t>excellent</a:t>
            </a:r>
            <a:r>
              <a:rPr lang="en-US" sz="1800" b="1" i="1" dirty="0"/>
              <a:t> </a:t>
            </a:r>
            <a:r>
              <a:rPr lang="en-US" sz="1800" dirty="0"/>
              <a:t>extension mechanisms; it is unlikely that there will ever be a BGPv5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3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numbers to pick newest message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AD736-1C29-8F41-9AF2-E8A54E69D1D7}"/>
              </a:ext>
            </a:extLst>
          </p:cNvPr>
          <p:cNvSpPr txBox="1"/>
          <p:nvPr/>
        </p:nvSpPr>
        <p:spPr>
          <a:xfrm>
            <a:off x="718783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F0C31-038C-AE4E-9F68-69A4A7569D46}"/>
              </a:ext>
            </a:extLst>
          </p:cNvPr>
          <p:cNvSpPr txBox="1"/>
          <p:nvPr/>
        </p:nvSpPr>
        <p:spPr>
          <a:xfrm>
            <a:off x="4569727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ED038-DBCD-AC49-AB1C-498069830FEA}"/>
              </a:ext>
            </a:extLst>
          </p:cNvPr>
          <p:cNvSpPr txBox="1"/>
          <p:nvPr/>
        </p:nvSpPr>
        <p:spPr>
          <a:xfrm>
            <a:off x="8420670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252D1-6DE6-7E49-BA6A-A86849CAD443}"/>
              </a:ext>
            </a:extLst>
          </p:cNvPr>
          <p:cNvSpPr txBox="1"/>
          <p:nvPr/>
        </p:nvSpPr>
        <p:spPr>
          <a:xfrm>
            <a:off x="3608869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B5C7F-B266-C84C-82AB-775532F81C07}"/>
              </a:ext>
            </a:extLst>
          </p:cNvPr>
          <p:cNvSpPr txBox="1"/>
          <p:nvPr/>
        </p:nvSpPr>
        <p:spPr>
          <a:xfrm>
            <a:off x="7459813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this mechanism is still used today, for example in OSPF and ISIS link state flooding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FD3E4D1-8E94-C54F-951A-FB680774011D}"/>
              </a:ext>
            </a:extLst>
          </p:cNvPr>
          <p:cNvSpPr/>
          <p:nvPr/>
        </p:nvSpPr>
        <p:spPr>
          <a:xfrm rot="16200000">
            <a:off x="1869626" y="3445486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2701A06-9ECD-3444-BA4F-F45FD1826CB9}"/>
              </a:ext>
            </a:extLst>
          </p:cNvPr>
          <p:cNvSpPr/>
          <p:nvPr/>
        </p:nvSpPr>
        <p:spPr>
          <a:xfrm rot="16200000">
            <a:off x="9571514" y="344548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E4371-13B0-2F48-8E35-4D970BE5D348}"/>
              </a:ext>
            </a:extLst>
          </p:cNvPr>
          <p:cNvSpPr txBox="1"/>
          <p:nvPr/>
        </p:nvSpPr>
        <p:spPr>
          <a:xfrm>
            <a:off x="219808" y="4266402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Oldest version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1C04F4-9B2B-0845-808F-1632C3BB199D}"/>
              </a:ext>
            </a:extLst>
          </p:cNvPr>
          <p:cNvSpPr txBox="1"/>
          <p:nvPr/>
        </p:nvSpPr>
        <p:spPr>
          <a:xfrm>
            <a:off x="8109979" y="4256283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Newest version</a:t>
            </a:r>
          </a:p>
        </p:txBody>
      </p:sp>
    </p:spTree>
    <p:extLst>
      <p:ext uri="{BB962C8B-B14F-4D97-AF65-F5344CB8AC3E}">
        <p14:creationId xmlns:p14="http://schemas.microsoft.com/office/powerpoint/2010/main" val="3864489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feature 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4F5E3-C212-D24E-8F24-AD95BD818D42}"/>
              </a:ext>
            </a:extLst>
          </p:cNvPr>
          <p:cNvSpPr txBox="1"/>
          <p:nvPr/>
        </p:nvSpPr>
        <p:spPr>
          <a:xfrm>
            <a:off x="5993548" y="1413518"/>
            <a:ext cx="5673843" cy="410805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Protocol implementation that has feature A must interoperate with protocol implementation that does not have feature A.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vendors and versions of code have different feature sets.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can be derived from the protocol version. </a:t>
            </a:r>
            <a:r>
              <a:rPr lang="en-US" b="1" dirty="0">
                <a:latin typeface="Avenir Book" panose="02000503020000020003" pitchFamily="2" charset="0"/>
              </a:rPr>
              <a:t>Allows protocol extensions to evolve and be deployed independently.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is the same. Feature set A+B must interoperate with B+C.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237CAA-3F8A-244B-B36A-AEE017011D5F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B29EC4E-53CF-7841-8AF2-8834878C48F5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8565A7-3D00-D449-BFA5-E55D57DD8829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09ECE0-B2CD-A249-BC2C-C2CC35F12031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13D7316-5B6A-5440-AA40-A6213300F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4FF727-E55F-FD4E-B93E-D609ED38C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EEA4C0-AF2D-FE4F-815D-35CA888B3E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403559F3-52EA-D748-9C44-F4F0FE41D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755A7AEF-796C-724D-A6F2-659D5AE0E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7A8DB09-C0D6-1540-8049-0F194BAF0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ACA339F3-700E-E443-82BE-8D9117A24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 descr="Mplain">
              <a:extLst>
                <a:ext uri="{FF2B5EF4-FFF2-40B4-BE49-F238E27FC236}">
                  <a16:creationId xmlns:a16="http://schemas.microsoft.com/office/drawing/2014/main" id="{3B3FF980-6A47-0A41-AB09-7917539B6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528D88D-44F8-DE4A-9D2A-08BE2C0A1261}"/>
              </a:ext>
            </a:extLst>
          </p:cNvPr>
          <p:cNvSpPr/>
          <p:nvPr/>
        </p:nvSpPr>
        <p:spPr>
          <a:xfrm>
            <a:off x="2860798" y="5685562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08B6FD-9919-3443-967B-443AA598E047}"/>
              </a:ext>
            </a:extLst>
          </p:cNvPr>
          <p:cNvSpPr/>
          <p:nvPr/>
        </p:nvSpPr>
        <p:spPr>
          <a:xfrm>
            <a:off x="3212804" y="5685562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B7683F-0C18-974C-84CC-0F23F731504C}"/>
              </a:ext>
            </a:extLst>
          </p:cNvPr>
          <p:cNvSpPr/>
          <p:nvPr/>
        </p:nvSpPr>
        <p:spPr>
          <a:xfrm>
            <a:off x="3564810" y="5685562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69122F-9AC3-6B49-8F6D-E3D8C9C929D3}"/>
              </a:ext>
            </a:extLst>
          </p:cNvPr>
          <p:cNvSpPr/>
          <p:nvPr/>
        </p:nvSpPr>
        <p:spPr>
          <a:xfrm>
            <a:off x="3916817" y="5685562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9F778-7EDE-B54A-BD98-589AD1E6C1A4}"/>
              </a:ext>
            </a:extLst>
          </p:cNvPr>
          <p:cNvSpPr txBox="1"/>
          <p:nvPr/>
        </p:nvSpPr>
        <p:spPr>
          <a:xfrm>
            <a:off x="740386" y="5532200"/>
            <a:ext cx="230340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Protocol features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1DFAEE-071D-714C-A5B0-8BDFEB2180C0}"/>
              </a:ext>
            </a:extLst>
          </p:cNvPr>
          <p:cNvSpPr/>
          <p:nvPr/>
        </p:nvSpPr>
        <p:spPr>
          <a:xfrm>
            <a:off x="1289044" y="194736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C5A85A-EF8C-0A40-ABD9-702380E3C790}"/>
              </a:ext>
            </a:extLst>
          </p:cNvPr>
          <p:cNvSpPr/>
          <p:nvPr/>
        </p:nvSpPr>
        <p:spPr>
          <a:xfrm>
            <a:off x="1045931" y="476928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08C0E-FFCE-B346-9F38-8A7FD55C0666}"/>
              </a:ext>
            </a:extLst>
          </p:cNvPr>
          <p:cNvSpPr/>
          <p:nvPr/>
        </p:nvSpPr>
        <p:spPr>
          <a:xfrm>
            <a:off x="2546404" y="4769281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341E7B-9FC1-1646-A15E-8FF4170276E3}"/>
              </a:ext>
            </a:extLst>
          </p:cNvPr>
          <p:cNvSpPr/>
          <p:nvPr/>
        </p:nvSpPr>
        <p:spPr>
          <a:xfrm>
            <a:off x="1382936" y="4769280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7F0F56-3F4D-3D46-880C-6301CBA85467}"/>
              </a:ext>
            </a:extLst>
          </p:cNvPr>
          <p:cNvSpPr/>
          <p:nvPr/>
        </p:nvSpPr>
        <p:spPr>
          <a:xfrm>
            <a:off x="2870849" y="4769281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39F934-E0CE-4B4A-8865-792A64062D66}"/>
              </a:ext>
            </a:extLst>
          </p:cNvPr>
          <p:cNvSpPr/>
          <p:nvPr/>
        </p:nvSpPr>
        <p:spPr>
          <a:xfrm>
            <a:off x="2746550" y="194285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86BFB0-7037-464B-A320-A611305E13A4}"/>
              </a:ext>
            </a:extLst>
          </p:cNvPr>
          <p:cNvSpPr/>
          <p:nvPr/>
        </p:nvSpPr>
        <p:spPr>
          <a:xfrm>
            <a:off x="3195294" y="4769281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01178CB-3660-3B4A-8990-F5F1B357CEE4}"/>
              </a:ext>
            </a:extLst>
          </p:cNvPr>
          <p:cNvSpPr/>
          <p:nvPr/>
        </p:nvSpPr>
        <p:spPr>
          <a:xfrm>
            <a:off x="4136805" y="2770350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B27C75-15C0-F04E-8BA2-580146C79DE3}"/>
              </a:ext>
            </a:extLst>
          </p:cNvPr>
          <p:cNvSpPr/>
          <p:nvPr/>
        </p:nvSpPr>
        <p:spPr>
          <a:xfrm>
            <a:off x="3079188" y="194285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55B3C0-F58A-3C44-86BB-43259E7387CD}"/>
              </a:ext>
            </a:extLst>
          </p:cNvPr>
          <p:cNvSpPr/>
          <p:nvPr/>
        </p:nvSpPr>
        <p:spPr>
          <a:xfrm>
            <a:off x="4450473" y="277035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5BBDA6-E93F-FA47-801C-4AE684B0DF72}"/>
              </a:ext>
            </a:extLst>
          </p:cNvPr>
          <p:cNvSpPr/>
          <p:nvPr/>
        </p:nvSpPr>
        <p:spPr>
          <a:xfrm>
            <a:off x="1621682" y="194736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022895-4307-0042-923A-F654A62DEE9E}"/>
              </a:ext>
            </a:extLst>
          </p:cNvPr>
          <p:cNvSpPr/>
          <p:nvPr/>
        </p:nvSpPr>
        <p:spPr>
          <a:xfrm>
            <a:off x="1719942" y="476928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01993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Capability announcement (“negotiation”)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F68DD6-F936-6843-822E-D648E3F672E5}"/>
              </a:ext>
            </a:extLst>
          </p:cNvPr>
          <p:cNvCxnSpPr>
            <a:cxnSpLocks/>
          </p:cNvCxnSpPr>
          <p:nvPr/>
        </p:nvCxnSpPr>
        <p:spPr>
          <a:xfrm>
            <a:off x="4412457" y="2296298"/>
            <a:ext cx="266535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68D3B127-03E7-6B4F-B21E-8C54DF3EE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45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E74DC540-4DC1-0B43-9D1D-214374C0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483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DB1F0C-B575-5D46-87D9-92F4F254EF69}"/>
              </a:ext>
            </a:extLst>
          </p:cNvPr>
          <p:cNvCxnSpPr>
            <a:cxnSpLocks/>
          </p:cNvCxnSpPr>
          <p:nvPr/>
        </p:nvCxnSpPr>
        <p:spPr>
          <a:xfrm>
            <a:off x="4414105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E176B4-DB5D-764A-9DA3-684548F79D38}"/>
              </a:ext>
            </a:extLst>
          </p:cNvPr>
          <p:cNvCxnSpPr>
            <a:cxnSpLocks/>
          </p:cNvCxnSpPr>
          <p:nvPr/>
        </p:nvCxnSpPr>
        <p:spPr>
          <a:xfrm>
            <a:off x="7150162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6002A-D981-7149-82B3-42F39995B36B}"/>
              </a:ext>
            </a:extLst>
          </p:cNvPr>
          <p:cNvCxnSpPr>
            <a:cxnSpLocks/>
          </p:cNvCxnSpPr>
          <p:nvPr/>
        </p:nvCxnSpPr>
        <p:spPr>
          <a:xfrm flipH="1" flipV="1">
            <a:off x="4421251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C6D515-F935-8045-A090-2075D3A9F4B6}"/>
              </a:ext>
            </a:extLst>
          </p:cNvPr>
          <p:cNvCxnSpPr>
            <a:cxnSpLocks/>
          </p:cNvCxnSpPr>
          <p:nvPr/>
        </p:nvCxnSpPr>
        <p:spPr>
          <a:xfrm flipV="1">
            <a:off x="4421249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B71C61-9742-AC44-AF29-7840D1018F4A}"/>
              </a:ext>
            </a:extLst>
          </p:cNvPr>
          <p:cNvSpPr txBox="1"/>
          <p:nvPr/>
        </p:nvSpPr>
        <p:spPr>
          <a:xfrm>
            <a:off x="6959480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B, C, 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80BAA8-6DAB-724C-A9F5-048062A0052B}"/>
              </a:ext>
            </a:extLst>
          </p:cNvPr>
          <p:cNvSpPr txBox="1"/>
          <p:nvPr/>
        </p:nvSpPr>
        <p:spPr>
          <a:xfrm>
            <a:off x="1050387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CAE7E3-2FCB-D94A-8569-B6E28645AE18}"/>
              </a:ext>
            </a:extLst>
          </p:cNvPr>
          <p:cNvSpPr/>
          <p:nvPr/>
        </p:nvSpPr>
        <p:spPr>
          <a:xfrm>
            <a:off x="3945090" y="1535216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CBDF00-C6BA-2649-BE90-E0C9C8C2D46A}"/>
              </a:ext>
            </a:extLst>
          </p:cNvPr>
          <p:cNvSpPr/>
          <p:nvPr/>
        </p:nvSpPr>
        <p:spPr>
          <a:xfrm>
            <a:off x="4297096" y="1535216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FB505A-C4AA-EB4A-80B0-37E916C05708}"/>
              </a:ext>
            </a:extLst>
          </p:cNvPr>
          <p:cNvSpPr/>
          <p:nvPr/>
        </p:nvSpPr>
        <p:spPr>
          <a:xfrm>
            <a:off x="4649102" y="1535216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772153-492A-3A4E-AFB4-3126430C276A}"/>
              </a:ext>
            </a:extLst>
          </p:cNvPr>
          <p:cNvSpPr/>
          <p:nvPr/>
        </p:nvSpPr>
        <p:spPr>
          <a:xfrm>
            <a:off x="6647723" y="153123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F99C5F9-E7FA-E748-9783-3F515275EC47}"/>
              </a:ext>
            </a:extLst>
          </p:cNvPr>
          <p:cNvSpPr/>
          <p:nvPr/>
        </p:nvSpPr>
        <p:spPr>
          <a:xfrm>
            <a:off x="6999729" y="153123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40E02F-96F1-2448-8E00-177FFD44D3DB}"/>
              </a:ext>
            </a:extLst>
          </p:cNvPr>
          <p:cNvSpPr/>
          <p:nvPr/>
        </p:nvSpPr>
        <p:spPr>
          <a:xfrm>
            <a:off x="7351736" y="1531237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0A4D61-764F-9244-9CBB-618F65ABAA86}"/>
              </a:ext>
            </a:extLst>
          </p:cNvPr>
          <p:cNvSpPr txBox="1"/>
          <p:nvPr/>
        </p:nvSpPr>
        <p:spPr>
          <a:xfrm>
            <a:off x="1317661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A, C, 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598F92-BF49-DB40-9E94-A2D81E8D5029}"/>
              </a:ext>
            </a:extLst>
          </p:cNvPr>
          <p:cNvSpPr txBox="1"/>
          <p:nvPr/>
        </p:nvSpPr>
        <p:spPr>
          <a:xfrm>
            <a:off x="7175504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(Things get a bit more complicated when more than 2 devices are involved, e.g. flooding)</a:t>
            </a:r>
          </a:p>
        </p:txBody>
      </p:sp>
    </p:spTree>
    <p:extLst>
      <p:ext uri="{BB962C8B-B14F-4D97-AF65-F5344CB8AC3E}">
        <p14:creationId xmlns:p14="http://schemas.microsoft.com/office/powerpoint/2010/main" val="3711608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BGPv4 capabilities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707C2-8325-E24E-B5A0-AA4DE49F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65" y="1193800"/>
            <a:ext cx="7465158" cy="5463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357B7-27E2-B140-8D0D-E1DB4294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038" y="1193800"/>
            <a:ext cx="3120781" cy="2800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2C5BC-AD02-7947-9587-A9927EF1E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38" y="4158695"/>
            <a:ext cx="3120781" cy="19112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F90A236-DDBD-E243-8EC1-923A715AE2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80596" y="1887558"/>
            <a:ext cx="2110154" cy="972730"/>
          </a:xfrm>
          <a:prstGeom prst="bentConnector3">
            <a:avLst>
              <a:gd name="adj1" fmla="val 100000"/>
            </a:avLst>
          </a:prstGeom>
          <a:ln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530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Length Value (TLV)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33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handle unrecognized TLVs?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should you do when you receive a TLV with an unknown type?</a:t>
            </a:r>
          </a:p>
          <a:p>
            <a:r>
              <a:rPr lang="en-US" dirty="0"/>
              <a:t>Happens when another device is running a newer version of the protocol.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Ignore and propagate the TLV</a:t>
            </a:r>
          </a:p>
          <a:p>
            <a:pPr lvl="1"/>
            <a:r>
              <a:rPr lang="en-US" dirty="0"/>
              <a:t>Ignore and remove the TLV</a:t>
            </a:r>
          </a:p>
          <a:p>
            <a:pPr lvl="1"/>
            <a:r>
              <a:rPr lang="en-US" dirty="0"/>
              <a:t>Declare an error</a:t>
            </a:r>
          </a:p>
          <a:p>
            <a:pPr lvl="1"/>
            <a:r>
              <a:rPr lang="en-US" dirty="0"/>
              <a:t>Note: ignoring is possible because the length L is known and the value can be skipped</a:t>
            </a:r>
          </a:p>
          <a:p>
            <a:r>
              <a:rPr lang="en-US" dirty="0"/>
              <a:t>The originator of the TLV (who by definition understands it) sets some extra bits in the TLV to instruct the receiver what to do.</a:t>
            </a:r>
          </a:p>
        </p:txBody>
      </p:sp>
    </p:spTree>
    <p:extLst>
      <p:ext uri="{BB962C8B-B14F-4D97-AF65-F5344CB8AC3E}">
        <p14:creationId xmlns:p14="http://schemas.microsoft.com/office/powerpoint/2010/main" val="1681271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Label Distribution Protocol (LDP)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612D3-9415-6846-92F8-22C0F643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13" y="1290242"/>
            <a:ext cx="6668770" cy="5214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081C89-D526-CD45-89F0-FB0DE9CCF800}"/>
              </a:ext>
            </a:extLst>
          </p:cNvPr>
          <p:cNvSpPr txBox="1"/>
          <p:nvPr/>
        </p:nvSpPr>
        <p:spPr>
          <a:xfrm>
            <a:off x="7898549" y="1290243"/>
            <a:ext cx="3844270" cy="328175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TLV encoding is also used in: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BGP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OSPF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ISIS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RSVP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Many more…</a:t>
            </a:r>
          </a:p>
        </p:txBody>
      </p:sp>
    </p:spTree>
    <p:extLst>
      <p:ext uri="{BB962C8B-B14F-4D97-AF65-F5344CB8AC3E}">
        <p14:creationId xmlns:p14="http://schemas.microsoft.com/office/powerpoint/2010/main" val="3889346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Planned upgrades</a:t>
            </a:r>
            <a:br>
              <a:rPr lang="en-US" sz="5400" dirty="0"/>
            </a:br>
            <a:r>
              <a:rPr lang="en-US" sz="5400" dirty="0"/>
              <a:t>Unplanned crashes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55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Authentication </a:t>
            </a:r>
            <a:r>
              <a:rPr lang="en-US"/>
              <a:t>vs encryption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9506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Neighbor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49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984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Modulo 64 comparison creates ”loop”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82021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Version field was unsigned 6 bit integer, so math is modulo 64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Competing message versions kept replacing each other forever, eating up all CPU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The versions were introduced to a double bit error, which was not detected because check-sums were disabled.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72C575A-1202-3C4D-9EA0-4437EF23082E}"/>
              </a:ext>
            </a:extLst>
          </p:cNvPr>
          <p:cNvSpPr/>
          <p:nvPr/>
        </p:nvSpPr>
        <p:spPr>
          <a:xfrm>
            <a:off x="4731608" y="2313975"/>
            <a:ext cx="1859270" cy="18299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A6BB14-38ED-F840-B240-3204FFD6414E}"/>
              </a:ext>
            </a:extLst>
          </p:cNvPr>
          <p:cNvSpPr txBox="1"/>
          <p:nvPr/>
        </p:nvSpPr>
        <p:spPr>
          <a:xfrm>
            <a:off x="4309537" y="1195979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61963-D2D9-6D4E-B49B-A41F8BF2FFFA}"/>
              </a:ext>
            </a:extLst>
          </p:cNvPr>
          <p:cNvSpPr txBox="1"/>
          <p:nvPr/>
        </p:nvSpPr>
        <p:spPr>
          <a:xfrm>
            <a:off x="6403705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1923FD-0004-6B4B-B3B9-75D46D68303A}"/>
              </a:ext>
            </a:extLst>
          </p:cNvPr>
          <p:cNvSpPr txBox="1"/>
          <p:nvPr/>
        </p:nvSpPr>
        <p:spPr>
          <a:xfrm>
            <a:off x="2145130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C6549-55A5-DF44-92C0-0FC020E66DD8}"/>
              </a:ext>
            </a:extLst>
          </p:cNvPr>
          <p:cNvSpPr txBox="1"/>
          <p:nvPr/>
        </p:nvSpPr>
        <p:spPr>
          <a:xfrm>
            <a:off x="6403705" y="2599106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8 &lt; 40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CE227-68CB-8446-ADC4-B64A5356C489}"/>
              </a:ext>
            </a:extLst>
          </p:cNvPr>
          <p:cNvSpPr txBox="1"/>
          <p:nvPr/>
        </p:nvSpPr>
        <p:spPr>
          <a:xfrm>
            <a:off x="4496080" y="4632062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40 &lt; 44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CF985D-6F9D-494E-834E-6D33F7AC3326}"/>
              </a:ext>
            </a:extLst>
          </p:cNvPr>
          <p:cNvSpPr txBox="1"/>
          <p:nvPr/>
        </p:nvSpPr>
        <p:spPr>
          <a:xfrm>
            <a:off x="2568569" y="2562749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44 &lt; 8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</p:spTree>
    <p:extLst>
      <p:ext uri="{BB962C8B-B14F-4D97-AF65-F5344CB8AC3E}">
        <p14:creationId xmlns:p14="http://schemas.microsoft.com/office/powerpoint/2010/main" val="3232456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Path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157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Control protocol security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838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Chassis devices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C5E1F2-78CE-9D45-A1F8-35945478C7E4}"/>
              </a:ext>
            </a:extLst>
          </p:cNvPr>
          <p:cNvCxnSpPr>
            <a:cxnSpLocks/>
          </p:cNvCxnSpPr>
          <p:nvPr/>
        </p:nvCxnSpPr>
        <p:spPr>
          <a:xfrm flipH="1">
            <a:off x="6312877" y="1594339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F8D0BA3-3317-B445-B4DF-AE376584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13850" y="1400909"/>
            <a:ext cx="4699027" cy="446110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DB8ABF-E70C-6D4D-A501-8C6E13DD8D65}"/>
              </a:ext>
            </a:extLst>
          </p:cNvPr>
          <p:cNvCxnSpPr>
            <a:cxnSpLocks/>
          </p:cNvCxnSpPr>
          <p:nvPr/>
        </p:nvCxnSpPr>
        <p:spPr>
          <a:xfrm flipH="1">
            <a:off x="6312877" y="1755531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9979C5-BF95-4848-84C8-35348D8AE9CE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Everything (routing engine, switch fabric, power supplies, fans, …) redundant and in-service replaceable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B294D5-F4B2-1F44-A623-0B6700AA6F56}"/>
              </a:ext>
            </a:extLst>
          </p:cNvPr>
          <p:cNvSpPr txBox="1"/>
          <p:nvPr/>
        </p:nvSpPr>
        <p:spPr>
          <a:xfrm>
            <a:off x="7189089" y="140090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Redundant control planes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(routing engines)</a:t>
            </a:r>
          </a:p>
        </p:txBody>
      </p:sp>
    </p:spTree>
    <p:extLst>
      <p:ext uri="{BB962C8B-B14F-4D97-AF65-F5344CB8AC3E}">
        <p14:creationId xmlns:p14="http://schemas.microsoft.com/office/powerpoint/2010/main" val="1829949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In-Service Software Upgrade (ISSU)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F39703-0F75-3C48-8C8C-57619A081AC6}"/>
              </a:ext>
            </a:extLst>
          </p:cNvPr>
          <p:cNvGrpSpPr/>
          <p:nvPr/>
        </p:nvGrpSpPr>
        <p:grpSpPr>
          <a:xfrm>
            <a:off x="285617" y="2020465"/>
            <a:ext cx="2158645" cy="2827028"/>
            <a:chOff x="285617" y="1868065"/>
            <a:chExt cx="2158645" cy="28270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73DB06-8446-B145-8982-567EE7332160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91B0F6-E9B9-E44E-A395-32245E677C6C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495C15-B607-D848-BA23-634021FDF4E0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FAB271-A543-344B-AB7B-43181944E92A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5D4479-94CF-944B-AD27-100DDA11C25D}"/>
              </a:ext>
            </a:extLst>
          </p:cNvPr>
          <p:cNvGrpSpPr/>
          <p:nvPr/>
        </p:nvGrpSpPr>
        <p:grpSpPr>
          <a:xfrm>
            <a:off x="3338057" y="2020465"/>
            <a:ext cx="2158645" cy="2827028"/>
            <a:chOff x="285617" y="1868065"/>
            <a:chExt cx="2158645" cy="282702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E7E228-E6FC-544F-8BBC-CF2B1994A286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165541-120E-E24C-ADD0-E79340BF57BA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9224A9-B625-1240-B981-8A855A46E81C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D4293C-EE23-F741-BC29-ADDEBFD8FFF2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D3CF14-83E3-6544-A7B1-399BA22A3EEA}"/>
              </a:ext>
            </a:extLst>
          </p:cNvPr>
          <p:cNvGrpSpPr/>
          <p:nvPr/>
        </p:nvGrpSpPr>
        <p:grpSpPr>
          <a:xfrm>
            <a:off x="6390497" y="2020465"/>
            <a:ext cx="2158645" cy="2827028"/>
            <a:chOff x="285617" y="1868065"/>
            <a:chExt cx="2158645" cy="282702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1EDA36-5682-8649-9B43-2ABEDA9473E4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9AD2403-C8DE-3D4A-A722-2D6B7175E06B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8F845D6-0E5A-F441-8A06-428A8536B83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6A26142-C932-F34A-A8B0-7B997823B669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24AC25-570C-3843-8C7C-28251F0D54BF}"/>
              </a:ext>
            </a:extLst>
          </p:cNvPr>
          <p:cNvGrpSpPr/>
          <p:nvPr/>
        </p:nvGrpSpPr>
        <p:grpSpPr>
          <a:xfrm>
            <a:off x="9442938" y="2020465"/>
            <a:ext cx="2158645" cy="2827028"/>
            <a:chOff x="285617" y="1868065"/>
            <a:chExt cx="2158645" cy="282702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45CEE7-6E06-F14F-8BF7-1F1D31049D7B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472D9A-31AC-064A-AA25-7470406FA8B0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122C921-4FFA-7640-9FF3-32908EBF49D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8563EC8-E4DF-1A40-9F51-826E6D8F1B2B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610FAC41-CF34-C745-8966-C9CF53F75309}"/>
              </a:ext>
            </a:extLst>
          </p:cNvPr>
          <p:cNvSpPr/>
          <p:nvPr/>
        </p:nvSpPr>
        <p:spPr>
          <a:xfrm>
            <a:off x="2658163" y="3156438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76764A3-B8CC-C347-BD9F-D520D1EF0F80}"/>
              </a:ext>
            </a:extLst>
          </p:cNvPr>
          <p:cNvSpPr/>
          <p:nvPr/>
        </p:nvSpPr>
        <p:spPr>
          <a:xfrm>
            <a:off x="5710603" y="3139200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C2FAFFBE-3281-6243-95F2-5550445EBBC1}"/>
              </a:ext>
            </a:extLst>
          </p:cNvPr>
          <p:cNvSpPr/>
          <p:nvPr/>
        </p:nvSpPr>
        <p:spPr>
          <a:xfrm>
            <a:off x="8763043" y="315643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B1D337-0027-1146-8E70-02A1071765BA}"/>
              </a:ext>
            </a:extLst>
          </p:cNvPr>
          <p:cNvSpPr/>
          <p:nvPr/>
        </p:nvSpPr>
        <p:spPr>
          <a:xfrm>
            <a:off x="4536764" y="2991930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B35DE31-10D0-5642-BBF8-CDCD572B9BF9}"/>
              </a:ext>
            </a:extLst>
          </p:cNvPr>
          <p:cNvSpPr/>
          <p:nvPr/>
        </p:nvSpPr>
        <p:spPr>
          <a:xfrm>
            <a:off x="10650349" y="2283913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3A4B2B-F1C3-4843-96DD-715DA0653918}"/>
              </a:ext>
            </a:extLst>
          </p:cNvPr>
          <p:cNvSpPr txBox="1"/>
          <p:nvPr/>
        </p:nvSpPr>
        <p:spPr>
          <a:xfrm>
            <a:off x="213169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standby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35FA83-3320-4A4A-8E33-86195A31905F}"/>
              </a:ext>
            </a:extLst>
          </p:cNvPr>
          <p:cNvSpPr txBox="1"/>
          <p:nvPr/>
        </p:nvSpPr>
        <p:spPr>
          <a:xfrm>
            <a:off x="4211513" y="5289098"/>
            <a:ext cx="3464172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Switch-over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BB15EF-CE95-5447-BD44-19BB35D40EEA}"/>
              </a:ext>
            </a:extLst>
          </p:cNvPr>
          <p:cNvSpPr txBox="1"/>
          <p:nvPr/>
        </p:nvSpPr>
        <p:spPr>
          <a:xfrm>
            <a:off x="823657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new standby</a:t>
            </a:r>
          </a:p>
        </p:txBody>
      </p:sp>
    </p:spTree>
    <p:extLst>
      <p:ext uri="{BB962C8B-B14F-4D97-AF65-F5344CB8AC3E}">
        <p14:creationId xmlns:p14="http://schemas.microsoft.com/office/powerpoint/2010/main" val="676782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34993BA-6D94-544E-A527-334D6A8A0F14}"/>
              </a:ext>
            </a:extLst>
          </p:cNvPr>
          <p:cNvGrpSpPr/>
          <p:nvPr/>
        </p:nvGrpSpPr>
        <p:grpSpPr>
          <a:xfrm>
            <a:off x="556896" y="3353651"/>
            <a:ext cx="10320468" cy="1241482"/>
            <a:chOff x="556898" y="1285005"/>
            <a:chExt cx="10320468" cy="12414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9A520A4-A123-1D43-B972-8274CCD3B6CF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C5C0B08-E5F8-CF46-AE51-5C8598422998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 </a:t>
                </a:r>
                <a:r>
                  <a:rPr lang="en-US" sz="12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STALE TABLES</a:t>
                </a:r>
                <a:endParaRPr lang="en-US" sz="1050" b="1" dirty="0">
                  <a:solidFill>
                    <a:srgbClr val="FF0000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65D4745-DC66-5449-99CC-044AAD5373A6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0EDA2A7-31B8-7F48-9626-9705B839324C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65" name="Picture 18" descr="Mplain">
              <a:extLst>
                <a:ext uri="{FF2B5EF4-FFF2-40B4-BE49-F238E27FC236}">
                  <a16:creationId xmlns:a16="http://schemas.microsoft.com/office/drawing/2014/main" id="{C3354359-7EB3-D742-840F-0772DA88A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18" descr="Mplain">
              <a:extLst>
                <a:ext uri="{FF2B5EF4-FFF2-40B4-BE49-F238E27FC236}">
                  <a16:creationId xmlns:a16="http://schemas.microsoft.com/office/drawing/2014/main" id="{7A2F4078-34D5-9E4D-A5E0-E21126165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254932A-9856-5044-86CB-9345F209ACF7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669FC025-F4AC-764D-A244-F03BB82EF73A}"/>
                </a:ext>
              </a:extLst>
            </p:cNvPr>
            <p:cNvCxnSpPr>
              <a:cxnSpLocks/>
              <a:stCxn id="65" idx="3"/>
              <a:endCxn id="76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1A1C634F-C56E-B040-9346-5C0AEC913304}"/>
                </a:ext>
              </a:extLst>
            </p:cNvPr>
            <p:cNvCxnSpPr>
              <a:cxnSpLocks/>
              <a:stCxn id="66" idx="1"/>
              <a:endCxn id="76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88C455-12E5-5F43-BF60-BE8D1F82A98D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F39DB80-03B8-9A46-BAC4-96B67812D4AE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1743E9-3E69-8741-AFBB-CC35C6ACA0B5}"/>
                </a:ext>
              </a:extLst>
            </p:cNvPr>
            <p:cNvSpPr/>
            <p:nvPr/>
          </p:nvSpPr>
          <p:spPr>
            <a:xfrm>
              <a:off x="1881554" y="22039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1ED6167-D56E-4246-8B14-D8DA84C23B0E}"/>
                </a:ext>
              </a:extLst>
            </p:cNvPr>
            <p:cNvSpPr/>
            <p:nvPr/>
          </p:nvSpPr>
          <p:spPr>
            <a:xfrm>
              <a:off x="7310803" y="220650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43699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Non-Stop Forwarding (NSF)</a:t>
            </a:r>
            <a:br>
              <a:rPr lang="en-US" dirty="0"/>
            </a:b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Also known as Graceful Restart (GR)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2B441C8-748D-A846-A00D-5CE5CB8F4966}"/>
              </a:ext>
            </a:extLst>
          </p:cNvPr>
          <p:cNvSpPr/>
          <p:nvPr/>
        </p:nvSpPr>
        <p:spPr>
          <a:xfrm rot="5400000">
            <a:off x="5484132" y="2722154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2F8136-FA63-9143-B4EE-B1F22F056C84}"/>
              </a:ext>
            </a:extLst>
          </p:cNvPr>
          <p:cNvGrpSpPr/>
          <p:nvPr/>
        </p:nvGrpSpPr>
        <p:grpSpPr>
          <a:xfrm>
            <a:off x="556898" y="1381717"/>
            <a:ext cx="10320468" cy="1241482"/>
            <a:chOff x="556898" y="1285005"/>
            <a:chExt cx="10320468" cy="1241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48B5DF-754A-A64F-9DD1-AF369DBF462B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ECDFF0-AAE0-EB45-98D0-922AE2386A23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014063-5CC5-3A4E-9F7F-93E997D1D3A5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F19763-4ABF-AC41-9757-2C2BA2930B5E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C141F85B-FC44-D745-9FFF-005ADED48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4056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169F134-4B6F-AF4E-8429-90223C77C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806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B2E131-A638-184C-98ED-ECD93C9E3975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6CD76098-D0A2-AC42-B39C-756CC95A37D1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 flipV="1">
              <a:off x="1421107" y="1483201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5E4D18A3-06DF-CF47-92C0-36D11D226A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0804" y="1447125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0E390F-998D-B045-B781-BFD1D0254284}"/>
                </a:ext>
              </a:extLst>
            </p:cNvPr>
            <p:cNvSpPr/>
            <p:nvPr/>
          </p:nvSpPr>
          <p:spPr>
            <a:xfrm>
              <a:off x="1881554" y="2219415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F2ED74-1D4B-5243-8BD3-C3FF123E8DC9}"/>
                </a:ext>
              </a:extLst>
            </p:cNvPr>
            <p:cNvSpPr/>
            <p:nvPr/>
          </p:nvSpPr>
          <p:spPr>
            <a:xfrm>
              <a:off x="7310803" y="2221994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B98B06-D645-8E4A-9984-05B1382FA298}"/>
              </a:ext>
            </a:extLst>
          </p:cNvPr>
          <p:cNvGrpSpPr/>
          <p:nvPr/>
        </p:nvGrpSpPr>
        <p:grpSpPr>
          <a:xfrm>
            <a:off x="556896" y="5320428"/>
            <a:ext cx="10320468" cy="1241482"/>
            <a:chOff x="556898" y="1285005"/>
            <a:chExt cx="10320468" cy="1241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6B1B57C-24FD-9E42-A33F-6897071D8C62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2F50A68-B6B4-D94B-B054-41C01867A380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31EB453-7C55-5A4D-93E4-616F9B500B7F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F5F4C7-24F3-1C45-BD47-391A2BD99576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44" name="Picture 18" descr="Mplain">
              <a:extLst>
                <a:ext uri="{FF2B5EF4-FFF2-40B4-BE49-F238E27FC236}">
                  <a16:creationId xmlns:a16="http://schemas.microsoft.com/office/drawing/2014/main" id="{537303DD-9264-C14F-8EB2-2F3D0BACF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8" descr="Mplain">
              <a:extLst>
                <a:ext uri="{FF2B5EF4-FFF2-40B4-BE49-F238E27FC236}">
                  <a16:creationId xmlns:a16="http://schemas.microsoft.com/office/drawing/2014/main" id="{850B7D87-B876-DA44-B9D5-7339381AB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404214-726C-3941-BADF-5032857097AB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AE1E8E46-7CFC-9341-9C88-3D05CDE03C5E}"/>
                </a:ext>
              </a:extLst>
            </p:cNvPr>
            <p:cNvCxnSpPr>
              <a:cxnSpLocks/>
              <a:stCxn id="44" idx="3"/>
              <a:endCxn id="55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D683B96B-D1C7-BC44-9CC5-D085116F4984}"/>
                </a:ext>
              </a:extLst>
            </p:cNvPr>
            <p:cNvCxnSpPr>
              <a:cxnSpLocks/>
              <a:stCxn id="45" idx="1"/>
              <a:endCxn id="55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D32A28-CFB6-CD48-B16B-D051ABC0F7FA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B1E9E7-75E6-3144-B424-8565748AB15F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BE9D52-1362-4A4C-8A16-C3CBAA938200}"/>
                </a:ext>
              </a:extLst>
            </p:cNvPr>
            <p:cNvSpPr/>
            <p:nvPr/>
          </p:nvSpPr>
          <p:spPr>
            <a:xfrm>
              <a:off x="1881554" y="193928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08A16AD-97EA-1F42-BBF7-2CCF2B57B6B3}"/>
                </a:ext>
              </a:extLst>
            </p:cNvPr>
            <p:cNvSpPr/>
            <p:nvPr/>
          </p:nvSpPr>
          <p:spPr>
            <a:xfrm>
              <a:off x="7310803" y="1941868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0025FBB-278E-3043-B52E-7FC0F180EC2A}"/>
              </a:ext>
            </a:extLst>
          </p:cNvPr>
          <p:cNvSpPr/>
          <p:nvPr/>
        </p:nvSpPr>
        <p:spPr>
          <a:xfrm rot="5400000">
            <a:off x="5484131" y="468547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13CE22-B522-AD46-BA97-37EB07E332E2}"/>
              </a:ext>
            </a:extLst>
          </p:cNvPr>
          <p:cNvSpPr/>
          <p:nvPr/>
        </p:nvSpPr>
        <p:spPr>
          <a:xfrm>
            <a:off x="1881552" y="1239024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52101DF-F77D-9D48-BBBD-19402D438082}"/>
              </a:ext>
            </a:extLst>
          </p:cNvPr>
          <p:cNvSpPr/>
          <p:nvPr/>
        </p:nvSpPr>
        <p:spPr>
          <a:xfrm>
            <a:off x="7310801" y="1207819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  <a:b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  <a:endParaRPr lang="en-US" sz="1050" b="1" dirty="0">
              <a:solidFill>
                <a:srgbClr val="FF00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28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Pizza-box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E79F3-761C-D64F-9D31-E278C72C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690" y="2683558"/>
            <a:ext cx="7454413" cy="1490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A0DFA-2517-C849-BD76-101680FF87F2}"/>
              </a:ext>
            </a:extLst>
          </p:cNvPr>
          <p:cNvSpPr txBox="1"/>
          <p:nvPr/>
        </p:nvSpPr>
        <p:spPr>
          <a:xfrm>
            <a:off x="219808" y="5013948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Does not have redundant routing hardware routing engines. 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(Sometimes in redundant software routing engines using virtual machines or containers.)</a:t>
            </a:r>
          </a:p>
        </p:txBody>
      </p:sp>
    </p:spTree>
    <p:extLst>
      <p:ext uri="{BB962C8B-B14F-4D97-AF65-F5344CB8AC3E}">
        <p14:creationId xmlns:p14="http://schemas.microsoft.com/office/powerpoint/2010/main" val="2274059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Non-Stop Routing (NSR)</a:t>
            </a:r>
          </a:p>
        </p:txBody>
      </p:sp>
    </p:spTree>
    <p:extLst>
      <p:ext uri="{BB962C8B-B14F-4D97-AF65-F5344CB8AC3E}">
        <p14:creationId xmlns:p14="http://schemas.microsoft.com/office/powerpoint/2010/main" val="7664951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90944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Scale-out instead of scale-up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315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Relatively small impact of losing one device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A661F-9BC5-E644-AB13-0B24E62B803D}"/>
              </a:ext>
            </a:extLst>
          </p:cNvPr>
          <p:cNvSpPr txBox="1"/>
          <p:nvPr/>
        </p:nvSpPr>
        <p:spPr>
          <a:xfrm>
            <a:off x="281815" y="5620617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For planned upgrades, announce in advance (e.g. overload flag) to shift traffic away, if possible.</a:t>
            </a:r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763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Implementation correctness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2898881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making the same mistakes today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A similar problem exists in the BGP specification and is observed in the Internet </a:t>
            </a:r>
            <a:r>
              <a:rPr lang="en-US" sz="5400" i="1" dirty="0"/>
              <a:t>to this day</a:t>
            </a:r>
            <a:r>
              <a:rPr lang="en-US" sz="540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41528" y="6247322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See BGP  persistent route oscillations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RFC3345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6232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hand-code your parsers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 Length Value (TLV) encoding (we saw this before!)</a:t>
            </a:r>
          </a:p>
          <a:p>
            <a:r>
              <a:rPr lang="en-US" dirty="0"/>
              <a:t>Formal modeling language for on-the-wire protocol</a:t>
            </a:r>
          </a:p>
          <a:p>
            <a:pPr lvl="1"/>
            <a:r>
              <a:rPr lang="en-US" dirty="0"/>
              <a:t>Abstract Syntax Number 1 (ASN.1)</a:t>
            </a:r>
          </a:p>
          <a:p>
            <a:pPr lvl="1"/>
            <a:r>
              <a:rPr lang="en-US" dirty="0"/>
              <a:t>YANG</a:t>
            </a:r>
          </a:p>
          <a:p>
            <a:pPr lvl="1"/>
            <a:r>
              <a:rPr lang="en-US" dirty="0"/>
              <a:t>Google Protocol Buffers (BGP), Thrift, etc.</a:t>
            </a:r>
          </a:p>
          <a:p>
            <a:r>
              <a:rPr lang="en-US" dirty="0"/>
              <a:t>@@@ Example of real-life bug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630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469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42F69-C297-2549-A01E-1BC88ACF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A1E55-7F63-5D4F-8F76-AFD6F13310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Some lessons from history (“Those who do not know history are doomed to repeat it”)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https://datatracker.ietf.org/meeting/102/materials/slides-102-rtgarea-those-who-do-not-learn-history-are-doomed-to-repeat-it-00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9488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protocols correctly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5400" dirty="0"/>
              <a:t>A bug in a widely used BGP implementation allowed an attacker to advertise a BGP route that caused many BGP routers </a:t>
            </a:r>
            <a:r>
              <a:rPr lang="en-US" sz="5400" i="1" dirty="0"/>
              <a:t>on the other side of the world </a:t>
            </a:r>
            <a:r>
              <a:rPr lang="en-US" sz="5400" dirty="0"/>
              <a:t>to crash.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21474" y="5909359"/>
            <a:ext cx="10708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Sending a specially constructed 4-octet AS-path caused certain routers to crash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CVE-2014-3818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https://securitytracker.com/id/1031009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429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security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A BGP vulnerability enabled</a:t>
            </a:r>
            <a:br>
              <a:rPr lang="en-US" sz="5400" dirty="0"/>
            </a:br>
            <a:r>
              <a:rPr lang="en-US" sz="5400" dirty="0"/>
              <a:t> hackers to rob a bitcoin bank.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21474" y="5909359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https://www.wired.com/2014/08/isp-bitcoin-theft/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42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518705"/>
            <a:ext cx="11707106" cy="3982935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 (reliability)</a:t>
            </a:r>
            <a:br>
              <a:rPr lang="en-US" sz="5400" dirty="0"/>
            </a:br>
            <a:r>
              <a:rPr lang="en-US" sz="5400" dirty="0"/>
              <a:t>in the data plane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0460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12899</TotalTime>
  <Words>2269</Words>
  <Application>Microsoft Macintosh PowerPoint</Application>
  <PresentationFormat>Widescreen</PresentationFormat>
  <Paragraphs>377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Avenir Book</vt:lpstr>
      <vt:lpstr>Avenir Light</vt:lpstr>
      <vt:lpstr>Calibri</vt:lpstr>
      <vt:lpstr>Custom Design</vt:lpstr>
      <vt:lpstr>1_Custom Design</vt:lpstr>
      <vt:lpstr>Protocol Design Considerations</vt:lpstr>
      <vt:lpstr>A few true stories…</vt:lpstr>
      <vt:lpstr>Designing correct protocols is hard</vt:lpstr>
      <vt:lpstr>Version numbers to pick newest message</vt:lpstr>
      <vt:lpstr>Modulo 64 comparison creates ”loop”</vt:lpstr>
      <vt:lpstr>Still making the same mistakes today</vt:lpstr>
      <vt:lpstr>Implementing protocols correctly is hard</vt:lpstr>
      <vt:lpstr>Protocol security is hard</vt:lpstr>
      <vt:lpstr>Flow control Congestion control Error control (reliability) in the data plane </vt:lpstr>
      <vt:lpstr>Flow control</vt:lpstr>
      <vt:lpstr>Flow control in quantum network</vt:lpstr>
      <vt:lpstr>Flow control approaches</vt:lpstr>
      <vt:lpstr>Sliding window</vt:lpstr>
      <vt:lpstr>Bandwidth-delay product</vt:lpstr>
      <vt:lpstr>Congestion control</vt:lpstr>
      <vt:lpstr>Congestion control in quantum networks</vt:lpstr>
      <vt:lpstr>Congestion control</vt:lpstr>
      <vt:lpstr>Active Queue Management (AQM)</vt:lpstr>
      <vt:lpstr>Hierarchical queue scheduler</vt:lpstr>
      <vt:lpstr>Reliable transport @@@</vt:lpstr>
      <vt:lpstr>Error detection mechanisms</vt:lpstr>
      <vt:lpstr>Error recovery mechanisms mechanisms</vt:lpstr>
      <vt:lpstr>Reliable transport (error control)</vt:lpstr>
      <vt:lpstr>Reliable transport approaches</vt:lpstr>
      <vt:lpstr>Mixing up flow, congestion and error control</vt:lpstr>
      <vt:lpstr>Soft state versus Hard state</vt:lpstr>
      <vt:lpstr>Soft state vs hard state</vt:lpstr>
      <vt:lpstr>Flow control Congestion control Error control (reliability) in the control plane </vt:lpstr>
      <vt:lpstr>Explosions and oscillations  in your network</vt:lpstr>
      <vt:lpstr>Packet replication loops</vt:lpstr>
      <vt:lpstr>Packet replication loops</vt:lpstr>
      <vt:lpstr>Example: Ethernet address learning + SPT</vt:lpstr>
      <vt:lpstr>       Triggered state machine loops</vt:lpstr>
      <vt:lpstr>Run-away replication</vt:lpstr>
      <vt:lpstr>Undampened control feedback loops</vt:lpstr>
      <vt:lpstr>Undampened state machine feedback loops</vt:lpstr>
      <vt:lpstr>Multi version Multi feature Multi vendor</vt:lpstr>
      <vt:lpstr>Interop between protocol versions</vt:lpstr>
      <vt:lpstr>Lessons learned from major version bumps</vt:lpstr>
      <vt:lpstr>Interop between feature sets</vt:lpstr>
      <vt:lpstr>Capability announcement (“negotiation”)</vt:lpstr>
      <vt:lpstr>Example: BGPv4 capabilities</vt:lpstr>
      <vt:lpstr>Type Length Value (TLV) Encoding</vt:lpstr>
      <vt:lpstr>How to handle unrecognized TLVs?</vt:lpstr>
      <vt:lpstr>Example: Label Distribution Protocol (LDP)</vt:lpstr>
      <vt:lpstr>Planned upgrades Unplanned crashes</vt:lpstr>
      <vt:lpstr>Authentication vs encryption</vt:lpstr>
      <vt:lpstr>Neighbor authentication</vt:lpstr>
      <vt:lpstr>Origin authentication</vt:lpstr>
      <vt:lpstr>Path authentication</vt:lpstr>
      <vt:lpstr>Control protocol security</vt:lpstr>
      <vt:lpstr>Chassis devices</vt:lpstr>
      <vt:lpstr>In-Service Software Upgrade (ISSU)</vt:lpstr>
      <vt:lpstr>Non-Stop Forwarding (NSF) Also known as Graceful Restart (GR)</vt:lpstr>
      <vt:lpstr>Pizza-box devices</vt:lpstr>
      <vt:lpstr>Non-Stop Routing (NSR)</vt:lpstr>
      <vt:lpstr>Scale-out instead of scale-up</vt:lpstr>
      <vt:lpstr>Relatively small impact of losing one device</vt:lpstr>
      <vt:lpstr>Implementation correctness is hard.  Much harder than you think.</vt:lpstr>
      <vt:lpstr>Don’t hand-code your parsers</vt:lpstr>
      <vt:lpstr>Thank you.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Rijsman</dc:creator>
  <cp:lastModifiedBy>Bruno Rijsman</cp:lastModifiedBy>
  <cp:revision>4004</cp:revision>
  <cp:lastPrinted>2019-11-17T12:38:21Z</cp:lastPrinted>
  <dcterms:created xsi:type="dcterms:W3CDTF">2018-10-12T16:19:54Z</dcterms:created>
  <dcterms:modified xsi:type="dcterms:W3CDTF">2019-11-17T15:15:58Z</dcterms:modified>
</cp:coreProperties>
</file>